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11"/>
          <a:stretch>
            <a:fillRect/>
          </a:stretch>
        </p:blipFill>
        <p:spPr>
          <a:xfrm>
            <a:off x="4840605" y="3429000"/>
            <a:ext cx="2510155" cy="1304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54" b="62979"/>
          <a:stretch>
            <a:fillRect/>
          </a:stretch>
        </p:blipFill>
        <p:spPr>
          <a:xfrm>
            <a:off x="3593465" y="2426335"/>
            <a:ext cx="5005070" cy="809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65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01190" y="2427197"/>
            <a:ext cx="266578" cy="27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00859" y="2427197"/>
            <a:ext cx="257057" cy="27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23834" y="2417660"/>
            <a:ext cx="295140" cy="295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66380" y="2417660"/>
            <a:ext cx="295140" cy="295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13057" y="2417660"/>
            <a:ext cx="276099" cy="295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974644" y="2417660"/>
            <a:ext cx="276099" cy="295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4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748915" y="2052320"/>
            <a:ext cx="533400" cy="381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99835" y="2052320"/>
            <a:ext cx="571500" cy="381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98677" y="2053204"/>
            <a:ext cx="828297" cy="380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73024" y="3253087"/>
            <a:ext cx="285619" cy="295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10644" y="3262610"/>
            <a:ext cx="285619" cy="285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329223" y="3157858"/>
            <a:ext cx="314181" cy="390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70842" y="3262610"/>
            <a:ext cx="257057" cy="276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479900" y="3157858"/>
            <a:ext cx="304661" cy="390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75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94740" y="2991485"/>
            <a:ext cx="8956675" cy="747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5767705" y="2896235"/>
            <a:ext cx="3804920" cy="747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22945" y="2755900"/>
            <a:ext cx="2280285" cy="747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99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58644" y="2122075"/>
            <a:ext cx="2694347" cy="70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85995" y="2084070"/>
            <a:ext cx="2700000" cy="110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01388" y="3438309"/>
            <a:ext cx="2370644" cy="38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5152390" y="2534920"/>
            <a:ext cx="2347595" cy="1402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22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442325" y="2028190"/>
            <a:ext cx="1243330" cy="461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18475" y="3117215"/>
            <a:ext cx="2035175" cy="42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