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4" r:id="rId5"/>
    <p:sldId id="263" r:id="rId6"/>
    <p:sldId id="262" r:id="rId7"/>
    <p:sldId id="261" r:id="rId8"/>
    <p:sldId id="260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3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47"/>
          <a:stretch>
            <a:fillRect/>
          </a:stretch>
        </p:blipFill>
        <p:spPr>
          <a:xfrm>
            <a:off x="4128770" y="3315970"/>
            <a:ext cx="3934460" cy="1260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54" b="62979"/>
          <a:stretch>
            <a:fillRect/>
          </a:stretch>
        </p:blipFill>
        <p:spPr>
          <a:xfrm>
            <a:off x="3593465" y="2426335"/>
            <a:ext cx="5005070" cy="809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04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729752" y="2224513"/>
            <a:ext cx="523636" cy="3904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490743" y="2224513"/>
            <a:ext cx="552198" cy="3904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261256" y="2224513"/>
            <a:ext cx="552198" cy="3904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212661" y="2338779"/>
            <a:ext cx="199933" cy="276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97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910644" y="1941572"/>
            <a:ext cx="847338" cy="400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661400" y="1941830"/>
            <a:ext cx="547370" cy="400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339074" y="2972274"/>
            <a:ext cx="1104396" cy="391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261586" y="2972274"/>
            <a:ext cx="552198" cy="391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766842" y="3850279"/>
            <a:ext cx="409388" cy="362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47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82611" y="3576865"/>
            <a:ext cx="218975" cy="190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082016" y="3510205"/>
            <a:ext cx="399867" cy="257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614512" y="3576865"/>
            <a:ext cx="238016" cy="199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614181" y="3510205"/>
            <a:ext cx="418909" cy="266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508462" y="3576865"/>
            <a:ext cx="209454" cy="199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374842" y="3510205"/>
            <a:ext cx="390347" cy="266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986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158181" y="1943194"/>
            <a:ext cx="952066" cy="3918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415155" y="1856740"/>
            <a:ext cx="594360" cy="478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423438" y="1943194"/>
            <a:ext cx="837818" cy="3918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022247" y="1943194"/>
            <a:ext cx="685487" cy="3918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01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63371" y="1777510"/>
            <a:ext cx="599801" cy="314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948727" y="2730222"/>
            <a:ext cx="599801" cy="304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757983" y="4292670"/>
            <a:ext cx="409388" cy="352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2833370" y="1778000"/>
            <a:ext cx="832485" cy="314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665855" y="1778000"/>
            <a:ext cx="720000" cy="314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665460" y="1778000"/>
            <a:ext cx="629285" cy="314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1294745" y="1778000"/>
            <a:ext cx="764540" cy="314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207635" y="2730500"/>
            <a:ext cx="720000" cy="314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918200" y="2730500"/>
            <a:ext cx="720725" cy="314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2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ZTFmYjk4ZDEyZjJkZTY3MGU0N2MxZTMxYzQzM2Q5ZWY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5</cp:revision>
  <dcterms:created xsi:type="dcterms:W3CDTF">2023-08-06T03:37:00Z</dcterms:created>
  <dcterms:modified xsi:type="dcterms:W3CDTF">2024-08-22T01:58:33Z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2052-12.1.0.17147</vt:lpwstr>
  </property>
</Properties>
</file>