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87"/>
          <a:stretch>
            <a:fillRect/>
          </a:stretch>
        </p:blipFill>
        <p:spPr>
          <a:xfrm>
            <a:off x="4953635" y="3429000"/>
            <a:ext cx="2409190" cy="1296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4" b="62979"/>
          <a:stretch>
            <a:fillRect/>
          </a:stretch>
        </p:blipFill>
        <p:spPr>
          <a:xfrm>
            <a:off x="3593465" y="2426335"/>
            <a:ext cx="5005070" cy="80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15565" y="2199005"/>
            <a:ext cx="294640" cy="55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52396" y="2380550"/>
            <a:ext cx="304661" cy="26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98809" y="2361464"/>
            <a:ext cx="304661" cy="381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0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787015" y="1862455"/>
            <a:ext cx="379095" cy="731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76545" y="1861820"/>
            <a:ext cx="406400" cy="602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22840" y="1922780"/>
            <a:ext cx="552450" cy="542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34640" y="2901315"/>
            <a:ext cx="582930" cy="73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57495" y="2901315"/>
            <a:ext cx="406400" cy="602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70181" y="3018036"/>
            <a:ext cx="704528" cy="48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2" grpId="0" bldLvl="0" animBg="1"/>
      <p:bldP spid="13" grpId="0" bldLvl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6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30082" y="2958467"/>
            <a:ext cx="6921520" cy="542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12793" y="2977518"/>
            <a:ext cx="95206" cy="514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77950" y="2567940"/>
            <a:ext cx="635000" cy="578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96490" y="2631440"/>
            <a:ext cx="614045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15030" y="2567940"/>
            <a:ext cx="694690" cy="48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05630" y="2581910"/>
            <a:ext cx="468630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00330" y="2582829"/>
            <a:ext cx="390347" cy="46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11" grpId="0" bldLvl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1801" y="3643600"/>
            <a:ext cx="95206" cy="571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66644" y="3624554"/>
            <a:ext cx="4246214" cy="59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