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54" b="62979"/>
          <a:stretch>
            <a:fillRect/>
          </a:stretch>
        </p:blipFill>
        <p:spPr>
          <a:xfrm>
            <a:off x="3593465" y="2426335"/>
            <a:ext cx="5005070" cy="809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5" t="48084" r="38403" b="8943"/>
          <a:stretch>
            <a:fillRect/>
          </a:stretch>
        </p:blipFill>
        <p:spPr>
          <a:xfrm>
            <a:off x="4726940" y="3710940"/>
            <a:ext cx="2737485" cy="939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67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14181" y="2150102"/>
            <a:ext cx="276098" cy="390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822314" y="2150102"/>
            <a:ext cx="285619" cy="390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29619" y="2264510"/>
            <a:ext cx="304661" cy="381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44165" y="4189730"/>
            <a:ext cx="711200" cy="57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38214" y="4285722"/>
            <a:ext cx="323702" cy="390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70380" y="4285722"/>
            <a:ext cx="314181" cy="390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129790" y="5245100"/>
            <a:ext cx="407035" cy="5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833818" y="5324930"/>
            <a:ext cx="276099" cy="381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60859" y="5439338"/>
            <a:ext cx="285619" cy="276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animBg="1"/>
      <p:bldP spid="10" grpId="0" animBg="1"/>
      <p:bldP spid="12" grpId="0" bldLvl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95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/>
          <p:cNvSpPr/>
          <p:nvPr/>
        </p:nvSpPr>
        <p:spPr bwMode="white">
          <a:xfrm>
            <a:off x="2225040" y="1899285"/>
            <a:ext cx="841375" cy="56578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5938520" y="1899285"/>
            <a:ext cx="841375" cy="56578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/>
        </p:nvSpPr>
        <p:spPr bwMode="white">
          <a:xfrm>
            <a:off x="10118090" y="1899285"/>
            <a:ext cx="841375" cy="56578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/>
        </p:nvSpPr>
        <p:spPr bwMode="white">
          <a:xfrm>
            <a:off x="2225040" y="3272790"/>
            <a:ext cx="841375" cy="56578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/>
          <p:cNvSpPr/>
          <p:nvPr/>
        </p:nvSpPr>
        <p:spPr bwMode="white">
          <a:xfrm>
            <a:off x="5938520" y="3272790"/>
            <a:ext cx="841375" cy="56578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椭圆 8"/>
          <p:cNvSpPr/>
          <p:nvPr/>
        </p:nvSpPr>
        <p:spPr bwMode="white">
          <a:xfrm>
            <a:off x="10118090" y="3272790"/>
            <a:ext cx="841375" cy="56578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515395"/>
            <a:ext cx="11520000" cy="2075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092198" y="5705662"/>
            <a:ext cx="228495" cy="24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348925" y="5658051"/>
            <a:ext cx="228495" cy="23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481884" y="5648529"/>
            <a:ext cx="190413" cy="23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472033" y="5648529"/>
            <a:ext cx="199933" cy="23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6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25289" y="2856115"/>
            <a:ext cx="8444825" cy="89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