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64"/>
          <a:stretch>
            <a:fillRect/>
          </a:stretch>
        </p:blipFill>
        <p:spPr>
          <a:xfrm>
            <a:off x="4901565" y="3336925"/>
            <a:ext cx="2388870" cy="1243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48" b="61913"/>
          <a:stretch>
            <a:fillRect/>
          </a:stretch>
        </p:blipFill>
        <p:spPr>
          <a:xfrm>
            <a:off x="3512185" y="2306320"/>
            <a:ext cx="5166995" cy="869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10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/>
          <p:cNvSpPr/>
          <p:nvPr/>
        </p:nvSpPr>
        <p:spPr bwMode="white">
          <a:xfrm>
            <a:off x="6223834" y="2329739"/>
            <a:ext cx="514115" cy="457204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/>
        </p:nvSpPr>
        <p:spPr bwMode="white">
          <a:xfrm>
            <a:off x="8108925" y="2329739"/>
            <a:ext cx="514115" cy="457204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30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234016" y="1960753"/>
            <a:ext cx="580760" cy="391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33685" y="1960753"/>
            <a:ext cx="580760" cy="391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04635" y="1960245"/>
            <a:ext cx="751840" cy="391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04330" y="2065740"/>
            <a:ext cx="742611" cy="286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59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80694" y="2406435"/>
            <a:ext cx="514115" cy="44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81553" y="3578365"/>
            <a:ext cx="514115" cy="466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66578" y="4759823"/>
            <a:ext cx="514115" cy="457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04330" y="4759823"/>
            <a:ext cx="514115" cy="457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24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91074" y="1043919"/>
            <a:ext cx="409388" cy="352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