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4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" t="-1472" r="78999" b="10893"/>
          <a:stretch>
            <a:fillRect/>
          </a:stretch>
        </p:blipFill>
        <p:spPr>
          <a:xfrm>
            <a:off x="4891405" y="3348355"/>
            <a:ext cx="2409190" cy="1172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48" b="61913"/>
          <a:stretch>
            <a:fillRect/>
          </a:stretch>
        </p:blipFill>
        <p:spPr>
          <a:xfrm>
            <a:off x="3512185" y="2306320"/>
            <a:ext cx="5166995" cy="869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09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椭圆 3"/>
          <p:cNvSpPr/>
          <p:nvPr/>
        </p:nvSpPr>
        <p:spPr bwMode="white">
          <a:xfrm>
            <a:off x="10650942" y="1597268"/>
            <a:ext cx="609322" cy="55306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251315" y="2722880"/>
            <a:ext cx="360000" cy="447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853520" y="3170629"/>
            <a:ext cx="571239" cy="467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662446" y="3199236"/>
            <a:ext cx="628363" cy="419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9591675" y="2722880"/>
            <a:ext cx="360000" cy="447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251315" y="3278505"/>
            <a:ext cx="360000" cy="447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591675" y="3278505"/>
            <a:ext cx="360000" cy="447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251315" y="3764280"/>
            <a:ext cx="360000" cy="447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591675" y="3764280"/>
            <a:ext cx="360000" cy="447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animBg="1"/>
      <p:bldP spid="7" grpId="0" animBg="1"/>
      <p:bldP spid="2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3565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644066" y="1892334"/>
            <a:ext cx="590280" cy="390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481320" y="1806575"/>
            <a:ext cx="842010" cy="476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385175" y="1892300"/>
            <a:ext cx="643255" cy="485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203140" y="1806554"/>
            <a:ext cx="390347" cy="4765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834809" y="5638087"/>
            <a:ext cx="238016" cy="276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453322" y="5638087"/>
            <a:ext cx="238016" cy="276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099735" y="5628556"/>
            <a:ext cx="180892" cy="276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004198" y="5666681"/>
            <a:ext cx="180892" cy="247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813123" y="5666681"/>
            <a:ext cx="180892" cy="247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7" grpId="0" bldLvl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63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062644" y="2368350"/>
            <a:ext cx="780694" cy="362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517983" y="2368350"/>
            <a:ext cx="780695" cy="362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043603" y="2968616"/>
            <a:ext cx="780694" cy="362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2"/>
          <a:stretch>
            <a:fillRect/>
          </a:stretch>
        </p:blipFill>
        <p:spPr>
          <a:xfrm>
            <a:off x="539750" y="720090"/>
            <a:ext cx="11520170" cy="3607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644066" y="1969520"/>
            <a:ext cx="247537" cy="267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672628" y="2570434"/>
            <a:ext cx="161851" cy="267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653586" y="3180887"/>
            <a:ext cx="228495" cy="257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644066" y="3781801"/>
            <a:ext cx="238016" cy="267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ZTFmYjk4ZDEyZjJkZTY3MGU0N2MxZTMxYzQzM2Q5ZWY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5</cp:revision>
  <dcterms:created xsi:type="dcterms:W3CDTF">2023-08-06T03:37:00Z</dcterms:created>
  <dcterms:modified xsi:type="dcterms:W3CDTF">2024-08-22T01:57:13Z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2052-12.1.0.17147</vt:lpwstr>
  </property>
</Properties>
</file>