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11"/>
          <a:stretch>
            <a:fillRect/>
          </a:stretch>
        </p:blipFill>
        <p:spPr>
          <a:xfrm>
            <a:off x="4512945" y="3348355"/>
            <a:ext cx="3166745" cy="1330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8" b="61913"/>
          <a:stretch>
            <a:fillRect/>
          </a:stretch>
        </p:blipFill>
        <p:spPr>
          <a:xfrm>
            <a:off x="3512185" y="2306320"/>
            <a:ext cx="5166995" cy="86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26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29685" y="2426652"/>
            <a:ext cx="218975" cy="352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43074" y="2493393"/>
            <a:ext cx="285619" cy="286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37421" y="2378980"/>
            <a:ext cx="304662" cy="4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2661" y="2388515"/>
            <a:ext cx="104727" cy="3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26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24429" y="2102547"/>
            <a:ext cx="190413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09785" y="2035804"/>
            <a:ext cx="228495" cy="286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04396" y="2073943"/>
            <a:ext cx="104727" cy="295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90255" y="1970405"/>
            <a:ext cx="27686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22512" y="2073943"/>
            <a:ext cx="238015" cy="295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336429" y="2035804"/>
            <a:ext cx="247537" cy="286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4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4545" y="1942165"/>
            <a:ext cx="352264" cy="34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24165" y="2524603"/>
            <a:ext cx="361785" cy="334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61190" y="2524603"/>
            <a:ext cx="361785" cy="34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88826" y="2524603"/>
            <a:ext cx="361785" cy="34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6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8231" y="2311506"/>
            <a:ext cx="3265586" cy="600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80429" y="2292446"/>
            <a:ext cx="3313190" cy="62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7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34280" y="2053146"/>
            <a:ext cx="514115" cy="45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42809" y="2053146"/>
            <a:ext cx="514115" cy="45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48940" y="2986405"/>
            <a:ext cx="514350" cy="506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2170" y="2986405"/>
            <a:ext cx="514350" cy="506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85560" y="2986405"/>
            <a:ext cx="514350" cy="506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61300" y="2986405"/>
            <a:ext cx="514350" cy="51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76297" y="4243315"/>
            <a:ext cx="409388" cy="35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57983" y="5405056"/>
            <a:ext cx="409388" cy="35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