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0" b="13459"/>
          <a:stretch>
            <a:fillRect/>
          </a:stretch>
        </p:blipFill>
        <p:spPr>
          <a:xfrm>
            <a:off x="4406265" y="3429000"/>
            <a:ext cx="3378835" cy="108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8" b="61913"/>
          <a:stretch>
            <a:fillRect/>
          </a:stretch>
        </p:blipFill>
        <p:spPr>
          <a:xfrm>
            <a:off x="3512185" y="2306320"/>
            <a:ext cx="5166995" cy="86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5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91735" y="2092593"/>
            <a:ext cx="304661" cy="4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8826" y="2206976"/>
            <a:ext cx="314181" cy="381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75438" y="2197444"/>
            <a:ext cx="456991" cy="28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17388" y="2083061"/>
            <a:ext cx="228496" cy="4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95570" y="4179570"/>
            <a:ext cx="238125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32725" y="4236085"/>
            <a:ext cx="352425" cy="27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41330" y="4149725"/>
            <a:ext cx="190500" cy="37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659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19331" y="1901538"/>
            <a:ext cx="562911" cy="38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38241" y="1910769"/>
            <a:ext cx="562912" cy="470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92554" y="1901538"/>
            <a:ext cx="489087" cy="38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53285" y="2926080"/>
            <a:ext cx="363855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53735" y="2926080"/>
            <a:ext cx="488950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92906" y="2926153"/>
            <a:ext cx="304526" cy="38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79370" y="5625465"/>
            <a:ext cx="652145" cy="54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73996" y="5704615"/>
            <a:ext cx="719788" cy="37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07012" y="5695384"/>
            <a:ext cx="562912" cy="38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884659" y="5686153"/>
            <a:ext cx="470631" cy="39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ldLvl="0" animBg="1"/>
      <p:bldP spid="11" grpId="0" bldLvl="0" animBg="1"/>
      <p:bldP spid="12" grpId="0" animBg="1"/>
      <p:bldP spid="14" grpId="0" bldLvl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5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4015041" y="2053443"/>
            <a:ext cx="523636" cy="45718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10193950" y="2053443"/>
            <a:ext cx="523636" cy="45718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96595" y="4482215"/>
            <a:ext cx="742611" cy="39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81950" y="4577461"/>
            <a:ext cx="752132" cy="29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95537" y="4472691"/>
            <a:ext cx="580760" cy="40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80892" y="4472691"/>
            <a:ext cx="580760" cy="40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42275" y="4473575"/>
            <a:ext cx="751840" cy="39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27636" y="4577461"/>
            <a:ext cx="752131" cy="29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3843020" y="2988310"/>
            <a:ext cx="523875" cy="49784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 bwMode="white">
          <a:xfrm>
            <a:off x="4472305" y="2978785"/>
            <a:ext cx="523875" cy="49784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2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