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23"/>
          <a:stretch>
            <a:fillRect/>
          </a:stretch>
        </p:blipFill>
        <p:spPr>
          <a:xfrm>
            <a:off x="4836160" y="3262630"/>
            <a:ext cx="2520315" cy="1342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48" b="61913"/>
          <a:stretch>
            <a:fillRect/>
          </a:stretch>
        </p:blipFill>
        <p:spPr>
          <a:xfrm>
            <a:off x="3512185" y="2306320"/>
            <a:ext cx="5166995" cy="869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56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710815" y="2254885"/>
            <a:ext cx="306070" cy="40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04727" y="2369089"/>
            <a:ext cx="285619" cy="285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84130" y="2254885"/>
            <a:ext cx="447040" cy="40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738942" y="5552879"/>
            <a:ext cx="276099" cy="104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995338" y="5524282"/>
            <a:ext cx="285619" cy="104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251735" y="5524282"/>
            <a:ext cx="285619" cy="104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bldLvl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63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2466340" y="2480945"/>
            <a:ext cx="195580" cy="461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542030" y="2480945"/>
            <a:ext cx="195580" cy="461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617720" y="2480945"/>
            <a:ext cx="195580" cy="461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694045" y="2480945"/>
            <a:ext cx="195580" cy="461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999730" y="2475230"/>
            <a:ext cx="506095" cy="47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065895" y="2475230"/>
            <a:ext cx="506095" cy="47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132060" y="2475230"/>
            <a:ext cx="506095" cy="47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1198860" y="2475230"/>
            <a:ext cx="506095" cy="47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2415540" y="4104005"/>
            <a:ext cx="457200" cy="50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3481705" y="4104005"/>
            <a:ext cx="472440" cy="50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4558030" y="4104005"/>
            <a:ext cx="457200" cy="50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5624195" y="4104005"/>
            <a:ext cx="472440" cy="50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22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椭圆 3"/>
          <p:cNvSpPr/>
          <p:nvPr/>
        </p:nvSpPr>
        <p:spPr bwMode="white">
          <a:xfrm rot="18720000">
            <a:off x="3028950" y="2087245"/>
            <a:ext cx="1692275" cy="183134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59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49057" y="3220379"/>
            <a:ext cx="1751801" cy="515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500120" y="3114675"/>
            <a:ext cx="7541260" cy="678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4799572" y="2923834"/>
            <a:ext cx="1751801" cy="515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2024-08-22T01:57:16Z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