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75" b="22191"/>
          <a:stretch>
            <a:fillRect/>
          </a:stretch>
        </p:blipFill>
        <p:spPr>
          <a:xfrm>
            <a:off x="4896485" y="3429000"/>
            <a:ext cx="2399030" cy="10420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12" b="62456"/>
          <a:stretch>
            <a:fillRect/>
          </a:stretch>
        </p:blipFill>
        <p:spPr>
          <a:xfrm>
            <a:off x="4144010" y="2447925"/>
            <a:ext cx="3903980" cy="819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48550"/>
            <a:ext cx="112519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81498" y="3712362"/>
            <a:ext cx="2975710" cy="3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5165" y="2606040"/>
            <a:ext cx="5621655" cy="3939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3"/>
          <a:stretch>
            <a:fillRect/>
          </a:stretch>
        </p:blipFill>
        <p:spPr>
          <a:xfrm>
            <a:off x="539750" y="259715"/>
            <a:ext cx="11520170" cy="3458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15380" y="67310"/>
            <a:ext cx="3896360" cy="53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17"/>
          <a:stretch>
            <a:fillRect/>
          </a:stretch>
        </p:blipFill>
        <p:spPr>
          <a:xfrm>
            <a:off x="539750" y="3624580"/>
            <a:ext cx="11407140" cy="3046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2252345" y="4860290"/>
            <a:ext cx="596265" cy="55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" name="矩形 3"/>
          <p:cNvSpPr/>
          <p:nvPr/>
        </p:nvSpPr>
        <p:spPr bwMode="white">
          <a:xfrm>
            <a:off x="6002020" y="4860290"/>
            <a:ext cx="727710" cy="55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283065" y="4872355"/>
            <a:ext cx="727710" cy="550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4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5"/>
          <a:stretch>
            <a:fillRect/>
          </a:stretch>
        </p:blipFill>
        <p:spPr>
          <a:xfrm>
            <a:off x="569595" y="821690"/>
            <a:ext cx="11407140" cy="2607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5019687" y="1162595"/>
            <a:ext cx="405388" cy="34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