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8" b="61913"/>
          <a:stretch>
            <a:fillRect/>
          </a:stretch>
        </p:blipFill>
        <p:spPr>
          <a:xfrm>
            <a:off x="3512185" y="2306320"/>
            <a:ext cx="5166995" cy="8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2" t="49152" r="36385" b="7506"/>
          <a:stretch>
            <a:fillRect/>
          </a:stretch>
        </p:blipFill>
        <p:spPr>
          <a:xfrm>
            <a:off x="4549775" y="3711575"/>
            <a:ext cx="3091180" cy="98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6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10512" y="2473774"/>
            <a:ext cx="314181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80694" y="2473774"/>
            <a:ext cx="314181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31834" y="2473774"/>
            <a:ext cx="304661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9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44190" y="2320290"/>
            <a:ext cx="30480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77030" y="2320290"/>
            <a:ext cx="32385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9395" y="2320290"/>
            <a:ext cx="314325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94479" y="2320096"/>
            <a:ext cx="314181" cy="4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27438" y="2320096"/>
            <a:ext cx="323702" cy="4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69917" y="2320096"/>
            <a:ext cx="314181" cy="4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43933" y="3872571"/>
            <a:ext cx="304661" cy="3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76892" y="3872571"/>
            <a:ext cx="323702" cy="3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319371" y="3872571"/>
            <a:ext cx="314181" cy="3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94479" y="3863046"/>
            <a:ext cx="314181" cy="4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27438" y="3863046"/>
            <a:ext cx="323702" cy="4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69917" y="3863046"/>
            <a:ext cx="314181" cy="4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1549190" y="2359489"/>
            <a:ext cx="504595" cy="44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3186743" y="2359489"/>
            <a:ext cx="504595" cy="44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4824297" y="2359489"/>
            <a:ext cx="504595" cy="44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6452330" y="2369021"/>
            <a:ext cx="514115" cy="438468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8089884" y="2359489"/>
            <a:ext cx="504595" cy="44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9727438" y="2359489"/>
            <a:ext cx="504595" cy="44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91471" y="4446978"/>
            <a:ext cx="361785" cy="35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33024" y="4485106"/>
            <a:ext cx="314180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126975" y="4485106"/>
            <a:ext cx="314181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6595" y="3300484"/>
            <a:ext cx="580760" cy="714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62247" y="3290962"/>
            <a:ext cx="1199603" cy="75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51074" y="3290962"/>
            <a:ext cx="1085355" cy="72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2023-08-06T03:37:00Z</dcterms:created>
  <dcterms:modified xsi:type="dcterms:W3CDTF">2024-08-20T02:00:54Z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