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87" b="21464"/>
          <a:stretch>
            <a:fillRect/>
          </a:stretch>
        </p:blipFill>
        <p:spPr>
          <a:xfrm>
            <a:off x="4891405" y="3529330"/>
            <a:ext cx="2409190" cy="100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 b="62456"/>
          <a:stretch>
            <a:fillRect/>
          </a:stretch>
        </p:blipFill>
        <p:spPr>
          <a:xfrm>
            <a:off x="4144010" y="2447925"/>
            <a:ext cx="3903980" cy="81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2958" y="2187725"/>
            <a:ext cx="8997023" cy="686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4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42785" y="1893570"/>
            <a:ext cx="514350" cy="491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17586" y="1892695"/>
            <a:ext cx="361785" cy="429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48727" y="4848269"/>
            <a:ext cx="523636" cy="333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86280" y="4800599"/>
            <a:ext cx="552198" cy="43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84826" y="4810133"/>
            <a:ext cx="618842" cy="37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50942" y="4724326"/>
            <a:ext cx="571239" cy="552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9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3500" y="1781175"/>
            <a:ext cx="555625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15371" y="2064305"/>
            <a:ext cx="561719" cy="104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80099" y="1921294"/>
            <a:ext cx="628363" cy="381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57983" y="3036782"/>
            <a:ext cx="552198" cy="4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67966" y="4047395"/>
            <a:ext cx="409388" cy="352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27239" y="1739543"/>
            <a:ext cx="409388" cy="35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22578" y="2863900"/>
            <a:ext cx="409388" cy="35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18446" y="3426078"/>
            <a:ext cx="409389" cy="35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