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42" b="48799"/>
          <a:stretch>
            <a:fillRect/>
          </a:stretch>
        </p:blipFill>
        <p:spPr>
          <a:xfrm>
            <a:off x="3947160" y="3684905"/>
            <a:ext cx="4338320" cy="880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12" b="62456"/>
          <a:stretch>
            <a:fillRect/>
          </a:stretch>
        </p:blipFill>
        <p:spPr>
          <a:xfrm>
            <a:off x="4144010" y="2447925"/>
            <a:ext cx="3903980" cy="819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24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83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395867" y="2161732"/>
            <a:ext cx="361785" cy="334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57652" y="3011495"/>
            <a:ext cx="361785" cy="334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52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956264" y="2139224"/>
            <a:ext cx="742611" cy="352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472694" y="4463324"/>
            <a:ext cx="742611" cy="342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44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376495" y="1960613"/>
            <a:ext cx="1161520" cy="343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108264" y="1960613"/>
            <a:ext cx="1161519" cy="353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39272" y="2657265"/>
            <a:ext cx="1132958" cy="353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80231" y="2666808"/>
            <a:ext cx="752133" cy="334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00264" y="3353917"/>
            <a:ext cx="1494743" cy="343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2024-08-22T01:56:28Z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