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15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7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65996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9320" y="3590925"/>
            <a:ext cx="5151120" cy="77089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2" b="62456"/>
          <a:stretch>
            <a:fillRect/>
          </a:stretch>
        </p:blipFill>
        <p:spPr>
          <a:xfrm>
            <a:off x="3759835" y="2133600"/>
            <a:ext cx="4530090" cy="950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76396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57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5774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7039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76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1113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