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1" r:id="rId5"/>
    <p:sldId id="257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3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-635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810"/>
          <a:stretch>
            <a:fillRect/>
          </a:stretch>
        </p:blipFill>
        <p:spPr>
          <a:xfrm>
            <a:off x="5173345" y="2987675"/>
            <a:ext cx="2095500" cy="194119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12" b="62456"/>
          <a:stretch>
            <a:fillRect/>
          </a:stretch>
        </p:blipFill>
        <p:spPr>
          <a:xfrm>
            <a:off x="4164330" y="2168525"/>
            <a:ext cx="3903980" cy="8191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222404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734769" y="1842318"/>
            <a:ext cx="565757" cy="11130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3674745" y="1694180"/>
            <a:ext cx="634365" cy="4997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6652260" y="1631950"/>
            <a:ext cx="568960" cy="4699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9564297" y="1693913"/>
            <a:ext cx="584307" cy="4081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671515" y="3697391"/>
            <a:ext cx="500834" cy="3339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3674853" y="3604637"/>
            <a:ext cx="556482" cy="54724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4685797" y="3669565"/>
            <a:ext cx="361713" cy="42666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7560958" y="3715942"/>
            <a:ext cx="519384" cy="3339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9555022" y="3613913"/>
            <a:ext cx="612131" cy="51014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10491768" y="3660289"/>
            <a:ext cx="575032" cy="4081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836790" y="5645217"/>
            <a:ext cx="315340" cy="3895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/>
        </p:nvSpPr>
        <p:spPr bwMode="white">
          <a:xfrm>
            <a:off x="3684128" y="5561739"/>
            <a:ext cx="575032" cy="54724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/>
        </p:nvSpPr>
        <p:spPr bwMode="white">
          <a:xfrm>
            <a:off x="6614938" y="5645217"/>
            <a:ext cx="621405" cy="38028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/>
        </p:nvSpPr>
        <p:spPr bwMode="white">
          <a:xfrm>
            <a:off x="7542409" y="5635942"/>
            <a:ext cx="556483" cy="44521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1" name="矩形 20"/>
          <p:cNvSpPr/>
          <p:nvPr/>
        </p:nvSpPr>
        <p:spPr bwMode="white">
          <a:xfrm>
            <a:off x="9573571" y="5635942"/>
            <a:ext cx="556482" cy="44521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ldLvl="0" animBg="1"/>
      <p:bldP spid="9" grpId="0" bldLvl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2000" cy="68592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VjNDQ0NWZiZTVmYTE2MzFlMjYzYTVlOGE4MGMyNmMifQ=="/>
  <p:tag name="commondata" val="eyJoZGlkIjoiZTFmYjk4ZDEyZjJkZTY3MGU0N2MxZTMxYzQzM2Q5ZW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6</cp:revision>
  <dcterms:created xsi:type="dcterms:W3CDTF">2023-08-06T03:37:00Z</dcterms:created>
  <dcterms:modified xsi:type="dcterms:W3CDTF">2024-08-22T01:56:30Z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2AF3F1CD2EAA49149F0E92C53EB101E7_12</vt:lpwstr>
  </property>
  <property fmtid="{D5CDD505-2E9C-101B-9397-08002B2CF9AE}" pid="3" name="KSOProductBuildVer">
    <vt:lpwstr>2052-12.1.0.17147</vt:lpwstr>
  </property>
</Properties>
</file>