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61" r:id="rId5"/>
    <p:sldId id="257" r:id="rId6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9" d="100"/>
          <a:sy n="119" d="100"/>
        </p:scale>
        <p:origin x="25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3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35" y="-635"/>
            <a:ext cx="1219073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810"/>
          <a:stretch>
            <a:fillRect/>
          </a:stretch>
        </p:blipFill>
        <p:spPr>
          <a:xfrm>
            <a:off x="5173345" y="2987675"/>
            <a:ext cx="2095500" cy="194119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2" name="img_1677721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112" b="62456"/>
          <a:stretch>
            <a:fillRect/>
          </a:stretch>
        </p:blipFill>
        <p:spPr>
          <a:xfrm>
            <a:off x="4164330" y="2168525"/>
            <a:ext cx="3903980" cy="81915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222404" cy="57600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6" name="矩形 5"/>
          <p:cNvSpPr/>
          <p:nvPr/>
        </p:nvSpPr>
        <p:spPr bwMode="white">
          <a:xfrm>
            <a:off x="734769" y="1842318"/>
            <a:ext cx="565757" cy="11130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/>
          <p:cNvSpPr/>
          <p:nvPr/>
        </p:nvSpPr>
        <p:spPr bwMode="white">
          <a:xfrm>
            <a:off x="3674745" y="1694180"/>
            <a:ext cx="634365" cy="49974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/>
          <p:cNvSpPr/>
          <p:nvPr/>
        </p:nvSpPr>
        <p:spPr bwMode="white">
          <a:xfrm>
            <a:off x="6652260" y="1631950"/>
            <a:ext cx="568960" cy="4699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0" name="矩形 9"/>
          <p:cNvSpPr/>
          <p:nvPr/>
        </p:nvSpPr>
        <p:spPr bwMode="white">
          <a:xfrm>
            <a:off x="9564297" y="1693913"/>
            <a:ext cx="584307" cy="40811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1" name="矩形 10"/>
          <p:cNvSpPr/>
          <p:nvPr/>
        </p:nvSpPr>
        <p:spPr bwMode="white">
          <a:xfrm>
            <a:off x="1671515" y="3697391"/>
            <a:ext cx="500834" cy="33391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2" name="矩形 11"/>
          <p:cNvSpPr/>
          <p:nvPr/>
        </p:nvSpPr>
        <p:spPr bwMode="white">
          <a:xfrm>
            <a:off x="3674853" y="3604637"/>
            <a:ext cx="556482" cy="54724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3" name="矩形 12"/>
          <p:cNvSpPr/>
          <p:nvPr/>
        </p:nvSpPr>
        <p:spPr bwMode="white">
          <a:xfrm>
            <a:off x="4685797" y="3669565"/>
            <a:ext cx="361713" cy="42666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4" name="矩形 13"/>
          <p:cNvSpPr/>
          <p:nvPr/>
        </p:nvSpPr>
        <p:spPr bwMode="white">
          <a:xfrm>
            <a:off x="7560958" y="3715942"/>
            <a:ext cx="519384" cy="33391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5" name="矩形 14"/>
          <p:cNvSpPr/>
          <p:nvPr/>
        </p:nvSpPr>
        <p:spPr bwMode="white">
          <a:xfrm>
            <a:off x="9555022" y="3613913"/>
            <a:ext cx="612131" cy="51014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6" name="矩形 15"/>
          <p:cNvSpPr/>
          <p:nvPr/>
        </p:nvSpPr>
        <p:spPr bwMode="white">
          <a:xfrm>
            <a:off x="10491768" y="3660289"/>
            <a:ext cx="575032" cy="40811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7" name="矩形 16"/>
          <p:cNvSpPr/>
          <p:nvPr/>
        </p:nvSpPr>
        <p:spPr bwMode="white">
          <a:xfrm>
            <a:off x="836790" y="5645217"/>
            <a:ext cx="315340" cy="38956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8" name="矩形 17"/>
          <p:cNvSpPr/>
          <p:nvPr/>
        </p:nvSpPr>
        <p:spPr bwMode="white">
          <a:xfrm>
            <a:off x="3684128" y="5561739"/>
            <a:ext cx="575032" cy="54724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9" name="矩形 18"/>
          <p:cNvSpPr/>
          <p:nvPr/>
        </p:nvSpPr>
        <p:spPr bwMode="white">
          <a:xfrm>
            <a:off x="6614938" y="5645217"/>
            <a:ext cx="621405" cy="38028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0" name="矩形 19"/>
          <p:cNvSpPr/>
          <p:nvPr/>
        </p:nvSpPr>
        <p:spPr bwMode="white">
          <a:xfrm>
            <a:off x="7542409" y="5635942"/>
            <a:ext cx="556483" cy="44521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1" name="矩形 20"/>
          <p:cNvSpPr/>
          <p:nvPr/>
        </p:nvSpPr>
        <p:spPr bwMode="white">
          <a:xfrm>
            <a:off x="9573571" y="5635942"/>
            <a:ext cx="556482" cy="44521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bldLvl="0" animBg="1"/>
      <p:bldP spid="9" grpId="0" bldLvl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-635"/>
            <a:ext cx="12192000" cy="685927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COMMONDATA" val="eyJoZGlkIjoiM2VjNDQ0NWZiZTVmYTE2MzFlMjYzYTVlOGE4MGMyNmMifQ=="/>
  <p:tag name="commondata" val="eyJoZGlkIjoiZTFmYjk4ZDEyZjJkZTY3MGU0N2MxZTMxYzQzM2Q5ZWYifQ=="/>
</p:tagLst>
</file>

<file path=ppt/theme/theme1.xml><?xml version="1.0" encoding="utf-8"?>
<a:theme xmlns:a="http://schemas.openxmlformats.org/drawingml/2006/main" name="WPS">
  <a:themeElements>
    <a:clrScheme name="WPS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4874CB"/>
      </a:accent1>
      <a:accent2>
        <a:srgbClr val="E6724B"/>
      </a:accent2>
      <a:accent3>
        <a:srgbClr val="EFBB1F"/>
      </a:accent3>
      <a:accent4>
        <a:srgbClr val="75BD42"/>
      </a:accent4>
      <a:accent5>
        <a:srgbClr val="30C0B4"/>
      </a:accent5>
      <a:accent6>
        <a:srgbClr val="E05269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Arial Unicode MS</vt:lpstr>
      <vt:lpstr>Calibri</vt:lpstr>
      <vt:lpstr>WPS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6</cp:revision>
  <dcterms:created xsi:type="dcterms:W3CDTF">2023-08-06T03:37:00Z</dcterms:created>
  <dcterms:modified xsi:type="dcterms:W3CDTF">2024-08-22T01:56:30Z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2AF3F1CD2EAA49149F0E92C53EB101E7_12</vt:lpwstr>
  </property>
  <property fmtid="{D5CDD505-2E9C-101B-9397-08002B2CF9AE}" pid="3" name="KSOProductBuildVer">
    <vt:lpwstr>2052-12.1.0.17147</vt:lpwstr>
  </property>
</Properties>
</file>