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47" b="25276"/>
          <a:stretch>
            <a:fillRect/>
          </a:stretch>
        </p:blipFill>
        <p:spPr>
          <a:xfrm>
            <a:off x="4497070" y="3570605"/>
            <a:ext cx="3197225" cy="859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2" b="62456"/>
          <a:stretch>
            <a:fillRect/>
          </a:stretch>
        </p:blipFill>
        <p:spPr>
          <a:xfrm>
            <a:off x="4164330" y="2447925"/>
            <a:ext cx="3903980" cy="81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5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93110" y="2809875"/>
            <a:ext cx="6126480" cy="83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2106930" y="2982595"/>
            <a:ext cx="3561080" cy="68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23835" y="2973070"/>
            <a:ext cx="3561080" cy="68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55350"/>
            <a:ext cx="11520000" cy="2345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05983" y="5633261"/>
            <a:ext cx="495074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33553" y="5604656"/>
            <a:ext cx="361785" cy="42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37553" y="5537912"/>
            <a:ext cx="552198" cy="553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93818" y="5547447"/>
            <a:ext cx="609321" cy="51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6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28495" y="1921009"/>
            <a:ext cx="285619" cy="171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27030" y="1788795"/>
            <a:ext cx="349250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86455" y="1788795"/>
            <a:ext cx="59182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86677" y="2502450"/>
            <a:ext cx="399867" cy="32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80826" y="2511981"/>
            <a:ext cx="152331" cy="285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37065" y="2376170"/>
            <a:ext cx="570230" cy="45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10975" y="3131550"/>
            <a:ext cx="2132628" cy="333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10" grpId="0" bldLvl="0" animBg="1"/>
      <p:bldP spid="11" grpId="0" animBg="1"/>
      <p:bldP spid="12" grpId="0" bldLvl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5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3504" y="4269063"/>
            <a:ext cx="409388" cy="36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29223" y="4269063"/>
            <a:ext cx="409388" cy="36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71107" y="4269063"/>
            <a:ext cx="409389" cy="36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51074" y="4269063"/>
            <a:ext cx="418910" cy="36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5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27041" y="2725917"/>
            <a:ext cx="666446" cy="391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