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/>
          <a:stretch>
            <a:fillRect/>
          </a:stretch>
        </p:blipFill>
        <p:spPr>
          <a:xfrm>
            <a:off x="4502785" y="3429000"/>
            <a:ext cx="3146425" cy="1200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6433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0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3785" y="2482086"/>
            <a:ext cx="8939900" cy="914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14185" y="2150110"/>
            <a:ext cx="43942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0760" y="2750820"/>
            <a:ext cx="43942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76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06314" y="2148570"/>
            <a:ext cx="580760" cy="11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20297" y="2148570"/>
            <a:ext cx="590280" cy="11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38955" y="1830070"/>
            <a:ext cx="628650" cy="57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62245" y="1864995"/>
            <a:ext cx="619125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19620" y="1875790"/>
            <a:ext cx="647700" cy="62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42275" y="1948815"/>
            <a:ext cx="590550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70247" y="1948570"/>
            <a:ext cx="599801" cy="4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84231" y="1948570"/>
            <a:ext cx="609322" cy="4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863041" y="3091427"/>
            <a:ext cx="380826" cy="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24033" y="3091427"/>
            <a:ext cx="371305" cy="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385024" y="3091427"/>
            <a:ext cx="371305" cy="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1269785" y="2977141"/>
            <a:ext cx="114247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425421" y="4539045"/>
            <a:ext cx="418909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891272" y="4529521"/>
            <a:ext cx="418909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425421" y="5015235"/>
            <a:ext cx="418909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3891272" y="4986664"/>
            <a:ext cx="418909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586611" y="5424759"/>
            <a:ext cx="428429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577421" y="5653330"/>
            <a:ext cx="418909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/>
          <a:stretch>
            <a:fillRect/>
          </a:stretch>
        </p:blipFill>
        <p:spPr>
          <a:xfrm>
            <a:off x="539750" y="812165"/>
            <a:ext cx="11520170" cy="322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090" y="2281399"/>
            <a:ext cx="571239" cy="114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96465" y="2081530"/>
            <a:ext cx="55245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39440" y="2081530"/>
            <a:ext cx="52387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20363" y="3214430"/>
            <a:ext cx="666446" cy="58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 bwMode="white">
          <a:xfrm>
            <a:off x="3186752" y="3252509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4972372" y="3253144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5451162" y="3253144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0" grpId="0" animBg="1"/>
      <p:bldP spid="11" grpId="0" bldLvl="0" animBg="1"/>
      <p:bldP spid="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