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12" b="62456"/>
          <a:stretch>
            <a:fillRect/>
          </a:stretch>
        </p:blipFill>
        <p:spPr>
          <a:xfrm>
            <a:off x="4164330" y="2447925"/>
            <a:ext cx="3903980" cy="819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52" t="45431" r="38926" b="12922"/>
          <a:stretch>
            <a:fillRect/>
          </a:stretch>
        </p:blipFill>
        <p:spPr>
          <a:xfrm>
            <a:off x="4813300" y="3601085"/>
            <a:ext cx="2606040" cy="908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93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44198" y="2969350"/>
            <a:ext cx="8054479" cy="895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692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椭圆 3"/>
          <p:cNvSpPr/>
          <p:nvPr/>
        </p:nvSpPr>
        <p:spPr bwMode="white">
          <a:xfrm>
            <a:off x="6071235" y="2740660"/>
            <a:ext cx="417600" cy="4176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椭圆 4"/>
          <p:cNvSpPr/>
          <p:nvPr/>
        </p:nvSpPr>
        <p:spPr bwMode="white">
          <a:xfrm>
            <a:off x="5757330" y="3150599"/>
            <a:ext cx="417600" cy="4176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椭圆 5"/>
          <p:cNvSpPr/>
          <p:nvPr/>
        </p:nvSpPr>
        <p:spPr bwMode="white">
          <a:xfrm>
            <a:off x="6414256" y="3150599"/>
            <a:ext cx="417600" cy="4176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椭圆 6"/>
          <p:cNvSpPr/>
          <p:nvPr/>
        </p:nvSpPr>
        <p:spPr bwMode="white">
          <a:xfrm>
            <a:off x="7632901" y="3150599"/>
            <a:ext cx="417600" cy="4176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椭圆 1"/>
          <p:cNvSpPr/>
          <p:nvPr/>
        </p:nvSpPr>
        <p:spPr bwMode="white">
          <a:xfrm>
            <a:off x="6428105" y="2731135"/>
            <a:ext cx="417600" cy="4176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117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472363" y="3057283"/>
            <a:ext cx="409388" cy="352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375173" y="3057283"/>
            <a:ext cx="409388" cy="352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681487" y="4125756"/>
            <a:ext cx="409388" cy="352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89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632892" y="2416821"/>
            <a:ext cx="409388" cy="352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632892" y="3045980"/>
            <a:ext cx="409388" cy="352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737289" y="3675138"/>
            <a:ext cx="409388" cy="352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271107" y="4304297"/>
            <a:ext cx="409389" cy="352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ZTFmYjk4ZDEyZjJkZTY3MGU0N2MxZTMxYzQzM2Q5ZWY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4</cp:revision>
  <dcterms:created xsi:type="dcterms:W3CDTF">2023-08-06T03:37:00Z</dcterms:created>
  <dcterms:modified xsi:type="dcterms:W3CDTF">2024-08-20T01:36:03Z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2052-12.1.0.17147</vt:lpwstr>
  </property>
</Properties>
</file>