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28"/>
          <a:stretch>
            <a:fillRect/>
          </a:stretch>
        </p:blipFill>
        <p:spPr>
          <a:xfrm>
            <a:off x="4956810" y="2797810"/>
            <a:ext cx="2277745" cy="1261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71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395867" y="3027808"/>
            <a:ext cx="409388" cy="3528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795074" y="3027808"/>
            <a:ext cx="409389" cy="3528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517652" y="3027808"/>
            <a:ext cx="409388" cy="3528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042942" y="3685819"/>
            <a:ext cx="409388" cy="3528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97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158512" y="3333997"/>
            <a:ext cx="2865719" cy="839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556727" y="3400778"/>
            <a:ext cx="2979966" cy="763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251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396198" y="4568855"/>
            <a:ext cx="352264" cy="333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927041" y="4568855"/>
            <a:ext cx="352264" cy="342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18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852859" y="1995889"/>
            <a:ext cx="409388" cy="352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746148" y="1995889"/>
            <a:ext cx="409388" cy="352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ZTFmYjk4ZDEyZjJkZTY3MGU0N2MxZTMxYzQzM2Q5ZWY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5</cp:revision>
  <dcterms:created xsi:type="dcterms:W3CDTF">2023-08-06T03:37:00Z</dcterms:created>
  <dcterms:modified xsi:type="dcterms:W3CDTF">2024-08-22T02:04:36Z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2052-12.1.0.17147</vt:lpwstr>
  </property>
</Properties>
</file>