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7" r:id="rId5"/>
    <p:sldId id="276" r:id="rId6"/>
    <p:sldId id="275" r:id="rId7"/>
    <p:sldId id="273" r:id="rId8"/>
    <p:sldId id="272" r:id="rId9"/>
    <p:sldId id="271" r:id="rId10"/>
    <p:sldId id="270" r:id="rId11"/>
    <p:sldId id="269" r:id="rId12"/>
    <p:sldId id="268" r:id="rId13"/>
    <p:sldId id="267" r:id="rId14"/>
    <p:sldId id="266" r:id="rId15"/>
    <p:sldId id="265" r:id="rId16"/>
    <p:sldId id="264" r:id="rId17"/>
    <p:sldId id="263" r:id="rId18"/>
    <p:sldId id="262" r:id="rId19"/>
    <p:sldId id="261" r:id="rId20"/>
    <p:sldId id="260" r:id="rId21"/>
    <p:sldId id="258" r:id="rId22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9" d="100"/>
          <a:sy n="69" d="100"/>
        </p:scale>
        <p:origin x="3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88F78F4-9F40-1525-CF42-E9F3B12818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6054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937C47D-01DF-2D89-41C7-7719A86477C7}"/>
              </a:ext>
            </a:extLst>
          </p:cNvPr>
          <p:cNvSpPr/>
          <p:nvPr/>
        </p:nvSpPr>
        <p:spPr bwMode="white">
          <a:xfrm>
            <a:off x="1500694" y="1709531"/>
            <a:ext cx="209454" cy="219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353C897-C1E9-244D-C6F0-E28E3BF88F54}"/>
              </a:ext>
            </a:extLst>
          </p:cNvPr>
          <p:cNvSpPr/>
          <p:nvPr/>
        </p:nvSpPr>
        <p:spPr bwMode="white">
          <a:xfrm>
            <a:off x="1500693" y="2768287"/>
            <a:ext cx="287615" cy="3093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32C1748-B951-3A99-8567-D3D677FA275F}"/>
              </a:ext>
            </a:extLst>
          </p:cNvPr>
          <p:cNvSpPr/>
          <p:nvPr/>
        </p:nvSpPr>
        <p:spPr bwMode="white">
          <a:xfrm>
            <a:off x="1443504" y="3774274"/>
            <a:ext cx="287615" cy="3093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669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4BD8E7B-4DA8-BF4C-F032-C79B7EF112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0338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D34D566-1D8B-1E44-CEF0-009ED2111430}"/>
              </a:ext>
            </a:extLst>
          </p:cNvPr>
          <p:cNvSpPr/>
          <p:nvPr/>
        </p:nvSpPr>
        <p:spPr bwMode="white">
          <a:xfrm>
            <a:off x="1043702" y="1261270"/>
            <a:ext cx="218975" cy="219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C39FA1E-3479-BD3A-1A9D-89825253EFB8}"/>
              </a:ext>
            </a:extLst>
          </p:cNvPr>
          <p:cNvSpPr/>
          <p:nvPr/>
        </p:nvSpPr>
        <p:spPr bwMode="white">
          <a:xfrm>
            <a:off x="1015140" y="2759135"/>
            <a:ext cx="257057" cy="219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55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53B24A5-BB9B-7F0C-B460-1DD92E53E0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5581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A5FA814-F2F1-D959-49AB-7074CC1D5204}"/>
              </a:ext>
            </a:extLst>
          </p:cNvPr>
          <p:cNvSpPr/>
          <p:nvPr/>
        </p:nvSpPr>
        <p:spPr bwMode="white">
          <a:xfrm>
            <a:off x="1500694" y="2538995"/>
            <a:ext cx="218975" cy="219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F3DEE3B-FCA4-EE0C-3BD7-26907253D633}"/>
              </a:ext>
            </a:extLst>
          </p:cNvPr>
          <p:cNvSpPr/>
          <p:nvPr/>
        </p:nvSpPr>
        <p:spPr bwMode="white">
          <a:xfrm>
            <a:off x="1500694" y="4598753"/>
            <a:ext cx="218975" cy="219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479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04C3B05-8999-2DB9-E961-61887BFB46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8693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FF37974-3AF7-0ED5-BDE6-0FA23D495A58}"/>
              </a:ext>
            </a:extLst>
          </p:cNvPr>
          <p:cNvSpPr/>
          <p:nvPr/>
        </p:nvSpPr>
        <p:spPr bwMode="white">
          <a:xfrm>
            <a:off x="914400" y="1717965"/>
            <a:ext cx="471055" cy="581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824891C-6968-6705-606C-466986CB9CBB}"/>
              </a:ext>
            </a:extLst>
          </p:cNvPr>
          <p:cNvSpPr/>
          <p:nvPr/>
        </p:nvSpPr>
        <p:spPr bwMode="white">
          <a:xfrm>
            <a:off x="914400" y="3740727"/>
            <a:ext cx="471055" cy="581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296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2C4951E-6C9E-8098-072D-39B286E7C3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18760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E6BB095-E72E-FD84-B315-FACDF815EF84}"/>
              </a:ext>
            </a:extLst>
          </p:cNvPr>
          <p:cNvSpPr/>
          <p:nvPr/>
        </p:nvSpPr>
        <p:spPr bwMode="white">
          <a:xfrm>
            <a:off x="942110" y="1828800"/>
            <a:ext cx="429490" cy="443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784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73AA24E-10EC-5AC1-ABF4-AA65375761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9865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BED8650-105A-93C2-4AF6-34734C1B9A11}"/>
              </a:ext>
            </a:extLst>
          </p:cNvPr>
          <p:cNvSpPr/>
          <p:nvPr/>
        </p:nvSpPr>
        <p:spPr bwMode="white">
          <a:xfrm>
            <a:off x="1462611" y="1757143"/>
            <a:ext cx="266578" cy="219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37A258E-BA4E-D343-FBF9-D6DD2D0D3EF2}"/>
              </a:ext>
            </a:extLst>
          </p:cNvPr>
          <p:cNvSpPr/>
          <p:nvPr/>
        </p:nvSpPr>
        <p:spPr bwMode="white">
          <a:xfrm>
            <a:off x="1500694" y="2920686"/>
            <a:ext cx="209454" cy="219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314F73C-AC5C-51F9-16AE-112CEDC0793E}"/>
              </a:ext>
            </a:extLst>
          </p:cNvPr>
          <p:cNvSpPr/>
          <p:nvPr/>
        </p:nvSpPr>
        <p:spPr bwMode="white">
          <a:xfrm>
            <a:off x="1462611" y="4084229"/>
            <a:ext cx="266578" cy="219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853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48E4C1F-E82B-D802-0CB0-8531DD8721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2717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6D27610-1488-0E0B-6B8A-1426097CB78A}"/>
              </a:ext>
            </a:extLst>
          </p:cNvPr>
          <p:cNvSpPr/>
          <p:nvPr/>
        </p:nvSpPr>
        <p:spPr bwMode="white">
          <a:xfrm>
            <a:off x="1043702" y="1261358"/>
            <a:ext cx="218975" cy="219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B8FC6FF-2B7C-1338-107D-6719DDB5FCEB}"/>
              </a:ext>
            </a:extLst>
          </p:cNvPr>
          <p:cNvSpPr/>
          <p:nvPr/>
        </p:nvSpPr>
        <p:spPr bwMode="white">
          <a:xfrm>
            <a:off x="1015140" y="2425872"/>
            <a:ext cx="257057" cy="209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11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8993185-F5FC-13CC-BF5F-AC81116540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1477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B8B806D-1203-9793-2F3D-F956193CCC28}"/>
              </a:ext>
            </a:extLst>
          </p:cNvPr>
          <p:cNvSpPr/>
          <p:nvPr/>
        </p:nvSpPr>
        <p:spPr bwMode="white">
          <a:xfrm>
            <a:off x="10231140" y="3692628"/>
            <a:ext cx="314181" cy="266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161DA09-7925-221C-2D34-77B600B5E381}"/>
              </a:ext>
            </a:extLst>
          </p:cNvPr>
          <p:cNvSpPr/>
          <p:nvPr/>
        </p:nvSpPr>
        <p:spPr bwMode="white">
          <a:xfrm>
            <a:off x="2833586" y="4503115"/>
            <a:ext cx="257057" cy="266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879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21EF84C-BF63-FD09-0CDA-EFCBB1F6D2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323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18A5C3F-61BC-D0FF-BE27-C1B65B72DCED}"/>
              </a:ext>
            </a:extLst>
          </p:cNvPr>
          <p:cNvSpPr/>
          <p:nvPr/>
        </p:nvSpPr>
        <p:spPr bwMode="white">
          <a:xfrm>
            <a:off x="6346710" y="1232375"/>
            <a:ext cx="276099" cy="2857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6BE2C5B3-4C18-7CDD-EC3F-4BB60E0EE18B}"/>
              </a:ext>
            </a:extLst>
          </p:cNvPr>
          <p:cNvSpPr/>
          <p:nvPr/>
        </p:nvSpPr>
        <p:spPr bwMode="white">
          <a:xfrm>
            <a:off x="1510214" y="2508523"/>
            <a:ext cx="238016" cy="2666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30A0D1AE-292B-6E76-C870-4D42B7FBE79A}"/>
              </a:ext>
            </a:extLst>
          </p:cNvPr>
          <p:cNvSpPr/>
          <p:nvPr/>
        </p:nvSpPr>
        <p:spPr bwMode="white">
          <a:xfrm>
            <a:off x="1481652" y="4575120"/>
            <a:ext cx="276099" cy="2666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13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15D03C6-3CB0-6C69-1BF2-BD935ABDBF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7667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07518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8D3D10C-3544-DDAA-E7A2-D4A037495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524" y="2500428"/>
            <a:ext cx="5980952" cy="185714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70FAA0B-0FC3-931C-9B16-B00EF587B4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6607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ADAC2ED-1CD6-D506-0032-44CAE8A369DA}"/>
              </a:ext>
            </a:extLst>
          </p:cNvPr>
          <p:cNvSpPr/>
          <p:nvPr/>
        </p:nvSpPr>
        <p:spPr bwMode="white">
          <a:xfrm>
            <a:off x="1015140" y="1184843"/>
            <a:ext cx="266578" cy="219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E02205C-8F46-5AC1-EADF-17C05192DD1B}"/>
              </a:ext>
            </a:extLst>
          </p:cNvPr>
          <p:cNvSpPr/>
          <p:nvPr/>
        </p:nvSpPr>
        <p:spPr bwMode="white">
          <a:xfrm>
            <a:off x="996098" y="1962903"/>
            <a:ext cx="395027" cy="550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213EAFE-88FC-91F9-4463-1578BCF5D28F}"/>
              </a:ext>
            </a:extLst>
          </p:cNvPr>
          <p:cNvSpPr/>
          <p:nvPr/>
        </p:nvSpPr>
        <p:spPr bwMode="white">
          <a:xfrm>
            <a:off x="1043702" y="3072023"/>
            <a:ext cx="218975" cy="219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FAD79E6-7707-9C93-BC67-426EFDE7684D}"/>
              </a:ext>
            </a:extLst>
          </p:cNvPr>
          <p:cNvSpPr/>
          <p:nvPr/>
        </p:nvSpPr>
        <p:spPr bwMode="white">
          <a:xfrm>
            <a:off x="1015140" y="4015613"/>
            <a:ext cx="266578" cy="219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3493AC6-A4D0-1DCE-4A0B-0F457D647DBF}"/>
              </a:ext>
            </a:extLst>
          </p:cNvPr>
          <p:cNvSpPr/>
          <p:nvPr/>
        </p:nvSpPr>
        <p:spPr bwMode="white">
          <a:xfrm>
            <a:off x="886691" y="4793673"/>
            <a:ext cx="395027" cy="6788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495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CF7403E-BC0D-ED7B-AEDE-2380DA79C3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08"/>
          <a:stretch/>
        </p:blipFill>
        <p:spPr>
          <a:xfrm>
            <a:off x="720000" y="1080000"/>
            <a:ext cx="9837164" cy="38546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9A85AEA-0710-3DE2-12E2-62282B84D3E9}"/>
              </a:ext>
            </a:extLst>
          </p:cNvPr>
          <p:cNvSpPr/>
          <p:nvPr/>
        </p:nvSpPr>
        <p:spPr bwMode="white">
          <a:xfrm>
            <a:off x="1462611" y="2358524"/>
            <a:ext cx="266578" cy="209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D9C500E-8199-35ED-9274-2A4B475032B8}"/>
              </a:ext>
            </a:extLst>
          </p:cNvPr>
          <p:cNvSpPr/>
          <p:nvPr/>
        </p:nvSpPr>
        <p:spPr bwMode="white">
          <a:xfrm>
            <a:off x="1491173" y="2902374"/>
            <a:ext cx="218975" cy="209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9F09FDC-21B9-9410-6BD0-4CACB34C913D}"/>
              </a:ext>
            </a:extLst>
          </p:cNvPr>
          <p:cNvSpPr/>
          <p:nvPr/>
        </p:nvSpPr>
        <p:spPr bwMode="white">
          <a:xfrm>
            <a:off x="1481652" y="3436683"/>
            <a:ext cx="228495" cy="219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813BA23-A3F8-E84E-377B-6BF0F4EC19E7}"/>
              </a:ext>
            </a:extLst>
          </p:cNvPr>
          <p:cNvSpPr/>
          <p:nvPr/>
        </p:nvSpPr>
        <p:spPr bwMode="white">
          <a:xfrm>
            <a:off x="1491173" y="3980533"/>
            <a:ext cx="218975" cy="219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955642E-9B9C-3FE3-A3BF-341611123D8F}"/>
              </a:ext>
            </a:extLst>
          </p:cNvPr>
          <p:cNvSpPr/>
          <p:nvPr/>
        </p:nvSpPr>
        <p:spPr bwMode="white">
          <a:xfrm>
            <a:off x="1462611" y="4524383"/>
            <a:ext cx="266578" cy="219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A2AEE72-B9A3-742C-23CA-5B7E9DCC65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5141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B2F90E6-91F7-CF91-0D31-7FDB46648E06}"/>
              </a:ext>
            </a:extLst>
          </p:cNvPr>
          <p:cNvSpPr/>
          <p:nvPr/>
        </p:nvSpPr>
        <p:spPr bwMode="white">
          <a:xfrm>
            <a:off x="1462611" y="2479972"/>
            <a:ext cx="266578" cy="219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C9BD3A9-2138-12AA-DDD3-F0037774F216}"/>
              </a:ext>
            </a:extLst>
          </p:cNvPr>
          <p:cNvSpPr/>
          <p:nvPr/>
        </p:nvSpPr>
        <p:spPr bwMode="white">
          <a:xfrm>
            <a:off x="6994115" y="2479972"/>
            <a:ext cx="218975" cy="219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0EA3864-1F61-F3AE-972D-EE40284A01F1}"/>
              </a:ext>
            </a:extLst>
          </p:cNvPr>
          <p:cNvSpPr/>
          <p:nvPr/>
        </p:nvSpPr>
        <p:spPr bwMode="white">
          <a:xfrm>
            <a:off x="1462611" y="4479934"/>
            <a:ext cx="266578" cy="219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DE06313-5E22-8A7A-E060-57A031D32D11}"/>
              </a:ext>
            </a:extLst>
          </p:cNvPr>
          <p:cNvSpPr/>
          <p:nvPr/>
        </p:nvSpPr>
        <p:spPr bwMode="white">
          <a:xfrm>
            <a:off x="6965553" y="4479934"/>
            <a:ext cx="266578" cy="219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39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46F6C42-E068-E7F3-4EB9-67A136D794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0519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D9F7E8C-6BD9-A8F8-C8E1-B1DF74477B50}"/>
              </a:ext>
            </a:extLst>
          </p:cNvPr>
          <p:cNvSpPr/>
          <p:nvPr/>
        </p:nvSpPr>
        <p:spPr bwMode="white">
          <a:xfrm>
            <a:off x="1015140" y="1967569"/>
            <a:ext cx="266578" cy="2195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45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3E09EA3-7700-1A18-6641-0216EF4B5B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652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92F1455-5E2F-2321-659C-A41601395349}"/>
              </a:ext>
            </a:extLst>
          </p:cNvPr>
          <p:cNvSpPr/>
          <p:nvPr/>
        </p:nvSpPr>
        <p:spPr bwMode="white">
          <a:xfrm>
            <a:off x="1434049" y="1719349"/>
            <a:ext cx="295140" cy="257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E236B0C-B394-6C33-5B0C-7B5958C692DA}"/>
              </a:ext>
            </a:extLst>
          </p:cNvPr>
          <p:cNvSpPr/>
          <p:nvPr/>
        </p:nvSpPr>
        <p:spPr bwMode="white">
          <a:xfrm>
            <a:off x="1434049" y="2253731"/>
            <a:ext cx="295140" cy="267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28CB720-FEF7-68AF-4E93-5A9BCA40D24B}"/>
              </a:ext>
            </a:extLst>
          </p:cNvPr>
          <p:cNvSpPr/>
          <p:nvPr/>
        </p:nvSpPr>
        <p:spPr bwMode="white">
          <a:xfrm>
            <a:off x="1415008" y="2797656"/>
            <a:ext cx="295140" cy="276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FF3ADFD-C018-EF80-F0F1-E899FC9BBE8A}"/>
              </a:ext>
            </a:extLst>
          </p:cNvPr>
          <p:cNvSpPr/>
          <p:nvPr/>
        </p:nvSpPr>
        <p:spPr bwMode="white">
          <a:xfrm>
            <a:off x="1415008" y="3341580"/>
            <a:ext cx="295140" cy="267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387B9B99-6702-8E08-1850-D06AD9ACB7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7182" b="2864"/>
          <a:stretch/>
        </p:blipFill>
        <p:spPr>
          <a:xfrm>
            <a:off x="1163345" y="3768768"/>
            <a:ext cx="4932655" cy="4698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72BD99B-197C-978D-B4A2-20BE172B0786}"/>
              </a:ext>
            </a:extLst>
          </p:cNvPr>
          <p:cNvSpPr/>
          <p:nvPr/>
        </p:nvSpPr>
        <p:spPr bwMode="white">
          <a:xfrm>
            <a:off x="1330037" y="3768769"/>
            <a:ext cx="413007" cy="4698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010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23148D0-6097-AD47-3383-F12BBC580C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2244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4495693-0D05-3830-41FA-B80BD3B8B401}"/>
              </a:ext>
            </a:extLst>
          </p:cNvPr>
          <p:cNvSpPr/>
          <p:nvPr/>
        </p:nvSpPr>
        <p:spPr bwMode="white">
          <a:xfrm>
            <a:off x="1443570" y="1785939"/>
            <a:ext cx="266578" cy="209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627E525-3008-9844-CF43-25FEFB080B49}"/>
              </a:ext>
            </a:extLst>
          </p:cNvPr>
          <p:cNvSpPr/>
          <p:nvPr/>
        </p:nvSpPr>
        <p:spPr bwMode="white">
          <a:xfrm>
            <a:off x="1472132" y="2310624"/>
            <a:ext cx="218975" cy="2194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399FE30-C54C-740A-93D4-DC1ACDE94B8B}"/>
              </a:ext>
            </a:extLst>
          </p:cNvPr>
          <p:cNvSpPr/>
          <p:nvPr/>
        </p:nvSpPr>
        <p:spPr bwMode="white">
          <a:xfrm>
            <a:off x="1472132" y="2835309"/>
            <a:ext cx="218975" cy="2194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5DDA129-7996-2B95-443F-1D587660CF58}"/>
              </a:ext>
            </a:extLst>
          </p:cNvPr>
          <p:cNvSpPr/>
          <p:nvPr/>
        </p:nvSpPr>
        <p:spPr bwMode="white">
          <a:xfrm>
            <a:off x="1443570" y="3359994"/>
            <a:ext cx="266578" cy="2194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FF9B04F-4CAA-7D0D-F4BF-8CFDB3368D09}"/>
              </a:ext>
            </a:extLst>
          </p:cNvPr>
          <p:cNvSpPr/>
          <p:nvPr/>
        </p:nvSpPr>
        <p:spPr bwMode="white">
          <a:xfrm>
            <a:off x="1472132" y="3884679"/>
            <a:ext cx="218975" cy="2194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8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4CBCB58-9714-319F-29A4-250483B08B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6787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25D73DB-971A-9669-DEFE-1212BCA45C32}"/>
              </a:ext>
            </a:extLst>
          </p:cNvPr>
          <p:cNvSpPr/>
          <p:nvPr/>
        </p:nvSpPr>
        <p:spPr bwMode="white">
          <a:xfrm>
            <a:off x="1859554" y="2253665"/>
            <a:ext cx="1036046" cy="420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11152674-07AA-0709-8853-05F554E0CD44}"/>
              </a:ext>
            </a:extLst>
          </p:cNvPr>
          <p:cNvSpPr/>
          <p:nvPr/>
        </p:nvSpPr>
        <p:spPr bwMode="white">
          <a:xfrm>
            <a:off x="4035153" y="2253665"/>
            <a:ext cx="1215719" cy="420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416E79F1-5910-C472-8DC1-C23E86A3A595}"/>
              </a:ext>
            </a:extLst>
          </p:cNvPr>
          <p:cNvSpPr/>
          <p:nvPr/>
        </p:nvSpPr>
        <p:spPr bwMode="white">
          <a:xfrm>
            <a:off x="7041590" y="2253665"/>
            <a:ext cx="1215719" cy="572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04506DF4-7A9B-8F57-A7DC-92D61466BF91}"/>
              </a:ext>
            </a:extLst>
          </p:cNvPr>
          <p:cNvSpPr/>
          <p:nvPr/>
        </p:nvSpPr>
        <p:spPr bwMode="white">
          <a:xfrm>
            <a:off x="9440167" y="2253664"/>
            <a:ext cx="1215719" cy="420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016C21EF-21DB-C7F5-0DB3-29944127AC7F}"/>
              </a:ext>
            </a:extLst>
          </p:cNvPr>
          <p:cNvSpPr/>
          <p:nvPr/>
        </p:nvSpPr>
        <p:spPr bwMode="white">
          <a:xfrm>
            <a:off x="1859554" y="3128814"/>
            <a:ext cx="1036046" cy="4853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FCB479C8-FFDF-A078-865D-71884835112D}"/>
              </a:ext>
            </a:extLst>
          </p:cNvPr>
          <p:cNvSpPr/>
          <p:nvPr/>
        </p:nvSpPr>
        <p:spPr bwMode="white">
          <a:xfrm>
            <a:off x="4214826" y="3128814"/>
            <a:ext cx="1036046" cy="420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0EAD1E43-6493-B440-A878-98B078DF19B0}"/>
              </a:ext>
            </a:extLst>
          </p:cNvPr>
          <p:cNvSpPr/>
          <p:nvPr/>
        </p:nvSpPr>
        <p:spPr bwMode="white">
          <a:xfrm>
            <a:off x="6941130" y="3128814"/>
            <a:ext cx="1036046" cy="572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8C02C46E-AE4E-59BA-AE7A-428321B93A56}"/>
              </a:ext>
            </a:extLst>
          </p:cNvPr>
          <p:cNvSpPr/>
          <p:nvPr/>
        </p:nvSpPr>
        <p:spPr bwMode="white">
          <a:xfrm>
            <a:off x="9440167" y="3128814"/>
            <a:ext cx="1036046" cy="572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2F561BBA-D595-941A-037A-A84291240249}"/>
              </a:ext>
            </a:extLst>
          </p:cNvPr>
          <p:cNvSpPr/>
          <p:nvPr/>
        </p:nvSpPr>
        <p:spPr bwMode="white">
          <a:xfrm>
            <a:off x="1737903" y="4003963"/>
            <a:ext cx="1036046" cy="572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>
            <a:extLst>
              <a:ext uri="{FF2B5EF4-FFF2-40B4-BE49-F238E27FC236}">
                <a16:creationId xmlns:a16="http://schemas.microsoft.com/office/drawing/2014/main" id="{73AC0C43-B2B3-418B-04AF-30302E15CB22}"/>
              </a:ext>
            </a:extLst>
          </p:cNvPr>
          <p:cNvSpPr/>
          <p:nvPr/>
        </p:nvSpPr>
        <p:spPr bwMode="white">
          <a:xfrm>
            <a:off x="4111134" y="4003963"/>
            <a:ext cx="1036046" cy="572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20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4747E0E-6C8B-525A-3610-3D7BC3B1CC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1511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D125DA6-97E2-F86A-CF89-38DB5357F8B1}"/>
              </a:ext>
            </a:extLst>
          </p:cNvPr>
          <p:cNvSpPr/>
          <p:nvPr/>
        </p:nvSpPr>
        <p:spPr bwMode="white">
          <a:xfrm>
            <a:off x="1481652" y="1710229"/>
            <a:ext cx="228495" cy="219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9555A65-11A0-2C85-3BAE-A5A882C4DFC5}"/>
              </a:ext>
            </a:extLst>
          </p:cNvPr>
          <p:cNvSpPr/>
          <p:nvPr/>
        </p:nvSpPr>
        <p:spPr bwMode="white">
          <a:xfrm>
            <a:off x="1462611" y="2235419"/>
            <a:ext cx="266578" cy="219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4DE37DC-D8AF-37DC-7F37-A981DE905374}"/>
              </a:ext>
            </a:extLst>
          </p:cNvPr>
          <p:cNvSpPr/>
          <p:nvPr/>
        </p:nvSpPr>
        <p:spPr bwMode="white">
          <a:xfrm>
            <a:off x="1491173" y="2760610"/>
            <a:ext cx="218975" cy="219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E119FDC-4930-470B-C7EE-1A97B0CA6860}"/>
              </a:ext>
            </a:extLst>
          </p:cNvPr>
          <p:cNvSpPr/>
          <p:nvPr/>
        </p:nvSpPr>
        <p:spPr bwMode="white">
          <a:xfrm>
            <a:off x="1481652" y="3285801"/>
            <a:ext cx="228495" cy="219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B3B80CD-EDCF-2C65-8034-4688AD2FDC85}"/>
              </a:ext>
            </a:extLst>
          </p:cNvPr>
          <p:cNvSpPr/>
          <p:nvPr/>
        </p:nvSpPr>
        <p:spPr bwMode="white">
          <a:xfrm>
            <a:off x="1443571" y="3713018"/>
            <a:ext cx="285618" cy="518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943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7</cp:revision>
  <dcterms:created xsi:type="dcterms:W3CDTF">2023-07-10T09:12:00Z</dcterms:created>
  <dcterms:modified xsi:type="dcterms:W3CDTF">2024-08-18T10:45:53Z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2052-12.1.0.16929</vt:lpwstr>
  </property>
</Properties>
</file>