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74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563026-97E8-285F-CE76-71F2C59D5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1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CEC102-E08E-0F98-A025-A7CC851A8E80}"/>
              </a:ext>
            </a:extLst>
          </p:cNvPr>
          <p:cNvSpPr/>
          <p:nvPr/>
        </p:nvSpPr>
        <p:spPr bwMode="white">
          <a:xfrm>
            <a:off x="1462611" y="1795417"/>
            <a:ext cx="266578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57F7F3-3FD3-9B99-DDB0-580B56F974BD}"/>
              </a:ext>
            </a:extLst>
          </p:cNvPr>
          <p:cNvSpPr/>
          <p:nvPr/>
        </p:nvSpPr>
        <p:spPr bwMode="white">
          <a:xfrm>
            <a:off x="1500694" y="2968702"/>
            <a:ext cx="209454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C59E18-AC84-FDC3-0A88-A533FFC38426}"/>
              </a:ext>
            </a:extLst>
          </p:cNvPr>
          <p:cNvSpPr/>
          <p:nvPr/>
        </p:nvSpPr>
        <p:spPr bwMode="white">
          <a:xfrm>
            <a:off x="1481652" y="4132448"/>
            <a:ext cx="238016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9D122A-77AE-5DD3-797E-D12FC9415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5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450B7E-D5C1-E4B0-40E3-5EE4D144A0D9}"/>
              </a:ext>
            </a:extLst>
          </p:cNvPr>
          <p:cNvSpPr/>
          <p:nvPr/>
        </p:nvSpPr>
        <p:spPr bwMode="white">
          <a:xfrm>
            <a:off x="1034181" y="1213747"/>
            <a:ext cx="228495" cy="21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E73601-0758-C091-FB99-FFB2EF78DE0B}"/>
              </a:ext>
            </a:extLst>
          </p:cNvPr>
          <p:cNvSpPr/>
          <p:nvPr/>
        </p:nvSpPr>
        <p:spPr bwMode="white">
          <a:xfrm>
            <a:off x="1043702" y="2388818"/>
            <a:ext cx="218975" cy="21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65DEF0-A0C0-68F8-91D5-0AC35B6BA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4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8B2CD2-3E37-A8E3-6673-122180CABA7A}"/>
              </a:ext>
            </a:extLst>
          </p:cNvPr>
          <p:cNvSpPr/>
          <p:nvPr/>
        </p:nvSpPr>
        <p:spPr bwMode="white">
          <a:xfrm>
            <a:off x="1491173" y="1784715"/>
            <a:ext cx="228495" cy="21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5728B9-9DE3-962A-4ECC-A1A6F3F499E4}"/>
              </a:ext>
            </a:extLst>
          </p:cNvPr>
          <p:cNvSpPr/>
          <p:nvPr/>
        </p:nvSpPr>
        <p:spPr bwMode="white">
          <a:xfrm>
            <a:off x="1500694" y="2956065"/>
            <a:ext cx="218975" cy="21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C111AE-AE5B-5932-1616-4670D9708BDA}"/>
              </a:ext>
            </a:extLst>
          </p:cNvPr>
          <p:cNvSpPr/>
          <p:nvPr/>
        </p:nvSpPr>
        <p:spPr bwMode="white">
          <a:xfrm>
            <a:off x="1472132" y="4127416"/>
            <a:ext cx="257057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879E2B-E404-FCBF-4A3C-0F68C0AF9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16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2B12D5-747E-66D6-A8AF-3ED3FB3190F3}"/>
              </a:ext>
            </a:extLst>
          </p:cNvPr>
          <p:cNvSpPr/>
          <p:nvPr/>
        </p:nvSpPr>
        <p:spPr bwMode="white">
          <a:xfrm>
            <a:off x="900546" y="1080000"/>
            <a:ext cx="498763" cy="540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7018A0-C0F5-A7B7-B872-BE8A2E1A3BD9}"/>
              </a:ext>
            </a:extLst>
          </p:cNvPr>
          <p:cNvSpPr/>
          <p:nvPr/>
        </p:nvSpPr>
        <p:spPr bwMode="white">
          <a:xfrm>
            <a:off x="900546" y="2216727"/>
            <a:ext cx="498763" cy="540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D7DB9A-AE30-3ABC-036E-D60AA74AF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3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6DA938-2139-F67F-5B8A-5B277A9D63DC}"/>
              </a:ext>
            </a:extLst>
          </p:cNvPr>
          <p:cNvSpPr/>
          <p:nvPr/>
        </p:nvSpPr>
        <p:spPr bwMode="white">
          <a:xfrm>
            <a:off x="1481652" y="3825848"/>
            <a:ext cx="238016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323703-1AE6-F73B-7821-8C49ECD28401}"/>
              </a:ext>
            </a:extLst>
          </p:cNvPr>
          <p:cNvSpPr/>
          <p:nvPr/>
        </p:nvSpPr>
        <p:spPr bwMode="white">
          <a:xfrm>
            <a:off x="1500694" y="4407434"/>
            <a:ext cx="209454" cy="219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DE72CC0-0B82-5A40-7FCD-5481E39C6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4"/>
          <a:stretch/>
        </p:blipFill>
        <p:spPr>
          <a:xfrm>
            <a:off x="1163345" y="4900534"/>
            <a:ext cx="6913855" cy="1582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1CC34F-8546-31EA-1975-A4A111E87A28}"/>
              </a:ext>
            </a:extLst>
          </p:cNvPr>
          <p:cNvSpPr/>
          <p:nvPr/>
        </p:nvSpPr>
        <p:spPr bwMode="white">
          <a:xfrm>
            <a:off x="1487047" y="5014960"/>
            <a:ext cx="209454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1CC5EF-2138-47D1-6870-3163894DE6FC}"/>
              </a:ext>
            </a:extLst>
          </p:cNvPr>
          <p:cNvSpPr/>
          <p:nvPr/>
        </p:nvSpPr>
        <p:spPr bwMode="white">
          <a:xfrm>
            <a:off x="1458485" y="5596628"/>
            <a:ext cx="266578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6EB36BF-312B-1741-37E6-52FBA1653347}"/>
              </a:ext>
            </a:extLst>
          </p:cNvPr>
          <p:cNvSpPr/>
          <p:nvPr/>
        </p:nvSpPr>
        <p:spPr bwMode="white">
          <a:xfrm>
            <a:off x="1477526" y="6168761"/>
            <a:ext cx="228495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2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9DA12C-CAD9-B52C-CC8A-FBFC9C4C3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75194"/>
            <a:ext cx="108569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D938F6-CC80-775B-AA34-398B81AE9830}"/>
              </a:ext>
            </a:extLst>
          </p:cNvPr>
          <p:cNvSpPr/>
          <p:nvPr/>
        </p:nvSpPr>
        <p:spPr bwMode="white">
          <a:xfrm>
            <a:off x="2362005" y="1260765"/>
            <a:ext cx="233290" cy="341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DB6B9A-D132-BD2C-FCB9-27681321CFA8}"/>
              </a:ext>
            </a:extLst>
          </p:cNvPr>
          <p:cNvSpPr/>
          <p:nvPr/>
        </p:nvSpPr>
        <p:spPr bwMode="white">
          <a:xfrm>
            <a:off x="2202873" y="2235789"/>
            <a:ext cx="392422" cy="485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70E3C1-80BB-B859-C64E-825A95B68626}"/>
              </a:ext>
            </a:extLst>
          </p:cNvPr>
          <p:cNvSpPr/>
          <p:nvPr/>
        </p:nvSpPr>
        <p:spPr bwMode="white">
          <a:xfrm>
            <a:off x="2202874" y="3857378"/>
            <a:ext cx="392422" cy="4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42794E-940A-B6BD-1083-90C75B839E75}"/>
              </a:ext>
            </a:extLst>
          </p:cNvPr>
          <p:cNvSpPr/>
          <p:nvPr/>
        </p:nvSpPr>
        <p:spPr bwMode="white">
          <a:xfrm>
            <a:off x="2202873" y="4949549"/>
            <a:ext cx="392422" cy="4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977D18-3BD7-5F57-7648-2A8FA1BF307A}"/>
              </a:ext>
            </a:extLst>
          </p:cNvPr>
          <p:cNvSpPr/>
          <p:nvPr/>
        </p:nvSpPr>
        <p:spPr bwMode="white">
          <a:xfrm>
            <a:off x="3096184" y="5624946"/>
            <a:ext cx="450578" cy="34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1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6373A-A29E-63E0-15B2-6E8167E28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6" y="1080000"/>
            <a:ext cx="11520000" cy="447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0C424D-7E13-2C4E-560F-ED65E3C156A6}"/>
              </a:ext>
            </a:extLst>
          </p:cNvPr>
          <p:cNvSpPr/>
          <p:nvPr/>
        </p:nvSpPr>
        <p:spPr bwMode="white">
          <a:xfrm>
            <a:off x="1607128" y="4544291"/>
            <a:ext cx="332508" cy="471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8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E233B0-DE57-0765-AD9F-1013474AF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4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C2013C-FBFB-4AF6-C97A-4DDCE1D0064E}"/>
              </a:ext>
            </a:extLst>
          </p:cNvPr>
          <p:cNvSpPr/>
          <p:nvPr/>
        </p:nvSpPr>
        <p:spPr bwMode="white">
          <a:xfrm>
            <a:off x="936346" y="1080000"/>
            <a:ext cx="435252" cy="45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21149C-D296-6923-05E8-EBC4043AE9B0}"/>
              </a:ext>
            </a:extLst>
          </p:cNvPr>
          <p:cNvSpPr/>
          <p:nvPr/>
        </p:nvSpPr>
        <p:spPr bwMode="white">
          <a:xfrm>
            <a:off x="936346" y="2244436"/>
            <a:ext cx="435252" cy="45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87CA31-216D-C25B-D7A6-3E4A0E052E09}"/>
              </a:ext>
            </a:extLst>
          </p:cNvPr>
          <p:cNvSpPr/>
          <p:nvPr/>
        </p:nvSpPr>
        <p:spPr bwMode="white">
          <a:xfrm>
            <a:off x="936346" y="3408872"/>
            <a:ext cx="435252" cy="45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49D1F4-A0E9-6A77-958B-66DD5BF63A80}"/>
              </a:ext>
            </a:extLst>
          </p:cNvPr>
          <p:cNvSpPr/>
          <p:nvPr/>
        </p:nvSpPr>
        <p:spPr bwMode="white">
          <a:xfrm>
            <a:off x="936346" y="4402398"/>
            <a:ext cx="435252" cy="69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7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0EA08F-AC48-1B45-95F7-24AF0B16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047" y="2462333"/>
            <a:ext cx="5961905" cy="19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DD3CB6-C42F-18D9-95AB-F14005E4C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/>
          <a:stretch/>
        </p:blipFill>
        <p:spPr>
          <a:xfrm>
            <a:off x="720000" y="1080000"/>
            <a:ext cx="9980827" cy="427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7F6DDA-D998-CA30-8B60-3367E0CD729B}"/>
              </a:ext>
            </a:extLst>
          </p:cNvPr>
          <p:cNvSpPr/>
          <p:nvPr/>
        </p:nvSpPr>
        <p:spPr bwMode="white">
          <a:xfrm>
            <a:off x="1491173" y="2452552"/>
            <a:ext cx="218975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9DC714-3C2A-86F4-2FD1-99663292142D}"/>
              </a:ext>
            </a:extLst>
          </p:cNvPr>
          <p:cNvSpPr/>
          <p:nvPr/>
        </p:nvSpPr>
        <p:spPr bwMode="white">
          <a:xfrm>
            <a:off x="1462611" y="3091170"/>
            <a:ext cx="266578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3B7217-BD3F-DF5E-DD61-55C5433EFC34}"/>
              </a:ext>
            </a:extLst>
          </p:cNvPr>
          <p:cNvSpPr/>
          <p:nvPr/>
        </p:nvSpPr>
        <p:spPr bwMode="white">
          <a:xfrm>
            <a:off x="1481652" y="3729788"/>
            <a:ext cx="228495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83816D-7ACD-4EC8-3292-FBB259F7C62C}"/>
              </a:ext>
            </a:extLst>
          </p:cNvPr>
          <p:cNvSpPr/>
          <p:nvPr/>
        </p:nvSpPr>
        <p:spPr bwMode="white">
          <a:xfrm>
            <a:off x="1491173" y="4368406"/>
            <a:ext cx="218975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220962-FCAE-EFB3-86D2-906D79C7E90E}"/>
              </a:ext>
            </a:extLst>
          </p:cNvPr>
          <p:cNvSpPr/>
          <p:nvPr/>
        </p:nvSpPr>
        <p:spPr bwMode="white">
          <a:xfrm>
            <a:off x="1462611" y="5007024"/>
            <a:ext cx="266578" cy="219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9F1CC7-357C-1A35-51D8-35FF18121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4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9F9639-D53C-71F8-D228-BF201A3F3526}"/>
              </a:ext>
            </a:extLst>
          </p:cNvPr>
          <p:cNvSpPr/>
          <p:nvPr/>
        </p:nvSpPr>
        <p:spPr bwMode="white">
          <a:xfrm>
            <a:off x="1491173" y="1832761"/>
            <a:ext cx="218975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BD0ECF-70DE-3A78-B88F-276629A47BD2}"/>
              </a:ext>
            </a:extLst>
          </p:cNvPr>
          <p:cNvSpPr/>
          <p:nvPr/>
        </p:nvSpPr>
        <p:spPr bwMode="white">
          <a:xfrm>
            <a:off x="1462611" y="2471180"/>
            <a:ext cx="266578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323F56-9D18-9549-D670-F5752BAD0978}"/>
              </a:ext>
            </a:extLst>
          </p:cNvPr>
          <p:cNvSpPr/>
          <p:nvPr/>
        </p:nvSpPr>
        <p:spPr bwMode="white">
          <a:xfrm>
            <a:off x="1491173" y="3100069"/>
            <a:ext cx="218975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75941C-F612-C767-CE6F-CE87178CDCD3}"/>
              </a:ext>
            </a:extLst>
          </p:cNvPr>
          <p:cNvSpPr/>
          <p:nvPr/>
        </p:nvSpPr>
        <p:spPr bwMode="white">
          <a:xfrm>
            <a:off x="1462611" y="3738488"/>
            <a:ext cx="266578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08C338-6905-AA64-2B3F-970DA7994825}"/>
              </a:ext>
            </a:extLst>
          </p:cNvPr>
          <p:cNvSpPr/>
          <p:nvPr/>
        </p:nvSpPr>
        <p:spPr bwMode="white">
          <a:xfrm>
            <a:off x="1462611" y="4376906"/>
            <a:ext cx="266578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1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FD5F9E-46B6-FD98-2402-84D4B966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77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277A8AB-02F3-1E15-A63C-7A7817E2BD50}"/>
              </a:ext>
            </a:extLst>
          </p:cNvPr>
          <p:cNvSpPr/>
          <p:nvPr/>
        </p:nvSpPr>
        <p:spPr bwMode="white">
          <a:xfrm>
            <a:off x="2005289" y="3614710"/>
            <a:ext cx="295140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8B29EE2-6E6C-ABD4-34C9-9759BFC311AA}"/>
              </a:ext>
            </a:extLst>
          </p:cNvPr>
          <p:cNvSpPr/>
          <p:nvPr/>
        </p:nvSpPr>
        <p:spPr bwMode="white">
          <a:xfrm>
            <a:off x="4195041" y="3614710"/>
            <a:ext cx="295140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9AB8490-0B1B-EBB3-9A01-160AB1C7B206}"/>
              </a:ext>
            </a:extLst>
          </p:cNvPr>
          <p:cNvSpPr/>
          <p:nvPr/>
        </p:nvSpPr>
        <p:spPr bwMode="white">
          <a:xfrm>
            <a:off x="6394314" y="3614710"/>
            <a:ext cx="295140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668EA7E-1D66-5696-41B6-41DFB20846D3}"/>
              </a:ext>
            </a:extLst>
          </p:cNvPr>
          <p:cNvSpPr/>
          <p:nvPr/>
        </p:nvSpPr>
        <p:spPr bwMode="white">
          <a:xfrm>
            <a:off x="8574545" y="3614710"/>
            <a:ext cx="295140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2AF1BC89-1002-D138-90D7-79A19C2F86E4}"/>
              </a:ext>
            </a:extLst>
          </p:cNvPr>
          <p:cNvSpPr/>
          <p:nvPr/>
        </p:nvSpPr>
        <p:spPr bwMode="white">
          <a:xfrm>
            <a:off x="10773818" y="3614710"/>
            <a:ext cx="295140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9E6C89-6A67-5047-2107-9E9FE43C2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27595"/>
            <a:ext cx="11520000" cy="1744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14219E-AED4-DB2B-7D7F-816C998635EE}"/>
              </a:ext>
            </a:extLst>
          </p:cNvPr>
          <p:cNvSpPr/>
          <p:nvPr/>
        </p:nvSpPr>
        <p:spPr bwMode="white">
          <a:xfrm>
            <a:off x="1371601" y="1523995"/>
            <a:ext cx="429490" cy="57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D7B54D2-A204-1F2F-7BFB-89488C18C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1"/>
          <a:stretch/>
        </p:blipFill>
        <p:spPr>
          <a:xfrm>
            <a:off x="1149491" y="2818452"/>
            <a:ext cx="9144436" cy="1069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FF0CB3-35B6-C592-79A3-CBD4895138A3}"/>
              </a:ext>
            </a:extLst>
          </p:cNvPr>
          <p:cNvSpPr/>
          <p:nvPr/>
        </p:nvSpPr>
        <p:spPr bwMode="white">
          <a:xfrm>
            <a:off x="1371602" y="2818451"/>
            <a:ext cx="318654" cy="45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0D5C5D7-57A2-CEE7-08D7-76D9CCBC8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8"/>
          <a:stretch/>
        </p:blipFill>
        <p:spPr>
          <a:xfrm>
            <a:off x="1149491" y="4141849"/>
            <a:ext cx="10349782" cy="244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83B329-6130-7EC0-613F-4FD24AC54687}"/>
              </a:ext>
            </a:extLst>
          </p:cNvPr>
          <p:cNvSpPr/>
          <p:nvPr/>
        </p:nvSpPr>
        <p:spPr bwMode="white">
          <a:xfrm>
            <a:off x="1463672" y="4227563"/>
            <a:ext cx="228495" cy="228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63A02F-36CB-3036-89F2-9A010B59E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8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28BC90-90BD-AE45-AB04-A7B708794785}"/>
              </a:ext>
            </a:extLst>
          </p:cNvPr>
          <p:cNvSpPr/>
          <p:nvPr/>
        </p:nvSpPr>
        <p:spPr bwMode="white">
          <a:xfrm>
            <a:off x="1043702" y="1156191"/>
            <a:ext cx="218975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47E8B70-0F3C-44DB-E692-64E52E049211}"/>
              </a:ext>
            </a:extLst>
          </p:cNvPr>
          <p:cNvSpPr/>
          <p:nvPr/>
        </p:nvSpPr>
        <p:spPr bwMode="white">
          <a:xfrm>
            <a:off x="1034181" y="3813380"/>
            <a:ext cx="228495" cy="21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BC97E1-EA21-FAC5-B2A8-01D1C03D6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1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9583AB-6DF6-A34D-E25D-0D0563FD92C3}"/>
              </a:ext>
            </a:extLst>
          </p:cNvPr>
          <p:cNvSpPr/>
          <p:nvPr/>
        </p:nvSpPr>
        <p:spPr bwMode="white">
          <a:xfrm>
            <a:off x="1957685" y="2442069"/>
            <a:ext cx="799735" cy="371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2FBA32-5CB6-F6CE-45CF-DB6CCFF14F1B}"/>
              </a:ext>
            </a:extLst>
          </p:cNvPr>
          <p:cNvSpPr/>
          <p:nvPr/>
        </p:nvSpPr>
        <p:spPr bwMode="white">
          <a:xfrm>
            <a:off x="4385454" y="2451594"/>
            <a:ext cx="799735" cy="361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9DD7DA-AD69-397E-D6F2-215D0C474C83}"/>
              </a:ext>
            </a:extLst>
          </p:cNvPr>
          <p:cNvSpPr/>
          <p:nvPr/>
        </p:nvSpPr>
        <p:spPr bwMode="white">
          <a:xfrm>
            <a:off x="7647709" y="2451594"/>
            <a:ext cx="1012521" cy="540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DF520C-5573-ED47-7E72-F5F8DF8B0F3C}"/>
              </a:ext>
            </a:extLst>
          </p:cNvPr>
          <p:cNvSpPr/>
          <p:nvPr/>
        </p:nvSpPr>
        <p:spPr bwMode="white">
          <a:xfrm>
            <a:off x="10459636" y="2442069"/>
            <a:ext cx="561719" cy="371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D329369-F126-E6F8-362C-F71E030BB20E}"/>
              </a:ext>
            </a:extLst>
          </p:cNvPr>
          <p:cNvSpPr/>
          <p:nvPr/>
        </p:nvSpPr>
        <p:spPr bwMode="white">
          <a:xfrm>
            <a:off x="1948165" y="3394565"/>
            <a:ext cx="828297" cy="4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52C69A5-CC65-EA76-570B-BC4CA08A57D7}"/>
              </a:ext>
            </a:extLst>
          </p:cNvPr>
          <p:cNvSpPr/>
          <p:nvPr/>
        </p:nvSpPr>
        <p:spPr bwMode="white">
          <a:xfrm>
            <a:off x="4375933" y="3394565"/>
            <a:ext cx="752132" cy="371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911BE94-6FF6-FB23-FF79-E99A38E88762}"/>
              </a:ext>
            </a:extLst>
          </p:cNvPr>
          <p:cNvSpPr/>
          <p:nvPr/>
        </p:nvSpPr>
        <p:spPr bwMode="white">
          <a:xfrm>
            <a:off x="7965223" y="3404090"/>
            <a:ext cx="856859" cy="361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13BCE6-25CA-6F13-462C-65576C7124C5}"/>
              </a:ext>
            </a:extLst>
          </p:cNvPr>
          <p:cNvSpPr/>
          <p:nvPr/>
        </p:nvSpPr>
        <p:spPr bwMode="white">
          <a:xfrm>
            <a:off x="10459636" y="3404090"/>
            <a:ext cx="752132" cy="361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BED2C0F-3A6D-4DB7-F657-2BE573E7E61A}"/>
              </a:ext>
            </a:extLst>
          </p:cNvPr>
          <p:cNvSpPr/>
          <p:nvPr/>
        </p:nvSpPr>
        <p:spPr bwMode="white">
          <a:xfrm>
            <a:off x="1934309" y="4356586"/>
            <a:ext cx="947435" cy="4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EAA5C9C-CC87-AE05-19F1-5D6044E38F30}"/>
              </a:ext>
            </a:extLst>
          </p:cNvPr>
          <p:cNvSpPr/>
          <p:nvPr/>
        </p:nvSpPr>
        <p:spPr bwMode="white">
          <a:xfrm>
            <a:off x="4394975" y="4356586"/>
            <a:ext cx="761652" cy="4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7831A9-DC24-290A-8503-B2229A1B0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52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7306ED-7B99-D7A6-30D5-4272EA379843}"/>
              </a:ext>
            </a:extLst>
          </p:cNvPr>
          <p:cNvSpPr/>
          <p:nvPr/>
        </p:nvSpPr>
        <p:spPr bwMode="white">
          <a:xfrm>
            <a:off x="1995055" y="4017818"/>
            <a:ext cx="858981" cy="665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16EEFBE-5256-7112-7D9F-A8A9FF614668}"/>
              </a:ext>
            </a:extLst>
          </p:cNvPr>
          <p:cNvSpPr/>
          <p:nvPr/>
        </p:nvSpPr>
        <p:spPr bwMode="white">
          <a:xfrm>
            <a:off x="4223603" y="4174974"/>
            <a:ext cx="552198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451A3D-36D1-FABC-1766-120214BFBA96}"/>
              </a:ext>
            </a:extLst>
          </p:cNvPr>
          <p:cNvSpPr/>
          <p:nvPr/>
        </p:nvSpPr>
        <p:spPr bwMode="white">
          <a:xfrm>
            <a:off x="6403834" y="4251158"/>
            <a:ext cx="495074" cy="22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B24A003-05FF-A9AD-590C-7EFCFFC03862}"/>
              </a:ext>
            </a:extLst>
          </p:cNvPr>
          <p:cNvSpPr/>
          <p:nvPr/>
        </p:nvSpPr>
        <p:spPr bwMode="white">
          <a:xfrm>
            <a:off x="8507900" y="4222589"/>
            <a:ext cx="390347" cy="23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7EAD3E0-7463-7498-9DAC-D13669001AA1}"/>
              </a:ext>
            </a:extLst>
          </p:cNvPr>
          <p:cNvSpPr/>
          <p:nvPr/>
        </p:nvSpPr>
        <p:spPr bwMode="white">
          <a:xfrm>
            <a:off x="10497717" y="4174974"/>
            <a:ext cx="766028" cy="507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1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