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61" r:id="rId19"/>
    <p:sldId id="260" r:id="rId20"/>
    <p:sldId id="258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953E97-C498-BCCF-F096-8A5ED16C5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EAD8873-0DDE-35BE-5421-5F97BA246CDC}"/>
              </a:ext>
            </a:extLst>
          </p:cNvPr>
          <p:cNvSpPr/>
          <p:nvPr/>
        </p:nvSpPr>
        <p:spPr bwMode="white">
          <a:xfrm>
            <a:off x="1481652" y="1851811"/>
            <a:ext cx="228495" cy="219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6D2DAE5-3150-7339-23F5-CACE9EB5271F}"/>
              </a:ext>
            </a:extLst>
          </p:cNvPr>
          <p:cNvSpPr/>
          <p:nvPr/>
        </p:nvSpPr>
        <p:spPr bwMode="white">
          <a:xfrm>
            <a:off x="1500694" y="2528337"/>
            <a:ext cx="209454" cy="219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B37DF52-46A0-D2A1-FEE5-A184E7FE18DE}"/>
              </a:ext>
            </a:extLst>
          </p:cNvPr>
          <p:cNvSpPr/>
          <p:nvPr/>
        </p:nvSpPr>
        <p:spPr bwMode="white">
          <a:xfrm>
            <a:off x="1462611" y="3204863"/>
            <a:ext cx="266578" cy="219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B81DED5-C6FE-FE47-E97E-93CD6F19CA15}"/>
              </a:ext>
            </a:extLst>
          </p:cNvPr>
          <p:cNvSpPr/>
          <p:nvPr/>
        </p:nvSpPr>
        <p:spPr bwMode="white">
          <a:xfrm>
            <a:off x="1481652" y="3881389"/>
            <a:ext cx="228495" cy="219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EFF55D1-4A58-53AB-996C-F4F31DF0F38B}"/>
              </a:ext>
            </a:extLst>
          </p:cNvPr>
          <p:cNvSpPr/>
          <p:nvPr/>
        </p:nvSpPr>
        <p:spPr bwMode="white">
          <a:xfrm>
            <a:off x="1500694" y="4557915"/>
            <a:ext cx="209454" cy="219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79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600F04-59AD-294C-2CA0-94B418D4AF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12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02C410-0D43-5A93-9965-54EAEA2C7730}"/>
              </a:ext>
            </a:extLst>
          </p:cNvPr>
          <p:cNvSpPr/>
          <p:nvPr/>
        </p:nvSpPr>
        <p:spPr bwMode="white">
          <a:xfrm>
            <a:off x="1453092" y="1920023"/>
            <a:ext cx="285618" cy="352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E8B281A-21C7-7025-CE08-6E446AB73D3D}"/>
              </a:ext>
            </a:extLst>
          </p:cNvPr>
          <p:cNvSpPr/>
          <p:nvPr/>
        </p:nvSpPr>
        <p:spPr bwMode="white">
          <a:xfrm>
            <a:off x="1472132" y="3342336"/>
            <a:ext cx="266578" cy="219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06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FA10FC-897D-F289-E408-05D317015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15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2E83DFA-CBF6-9C4A-8CD1-F2E68122039B}"/>
              </a:ext>
            </a:extLst>
          </p:cNvPr>
          <p:cNvSpPr/>
          <p:nvPr/>
        </p:nvSpPr>
        <p:spPr bwMode="white">
          <a:xfrm>
            <a:off x="1034181" y="1204005"/>
            <a:ext cx="228495" cy="219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738650C-5D7E-E169-53FC-FD3649D42D88}"/>
              </a:ext>
            </a:extLst>
          </p:cNvPr>
          <p:cNvSpPr/>
          <p:nvPr/>
        </p:nvSpPr>
        <p:spPr bwMode="white">
          <a:xfrm>
            <a:off x="1043702" y="2625302"/>
            <a:ext cx="218975" cy="219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AC7B436-D6D0-E441-4737-56BCBAC709AB}"/>
              </a:ext>
            </a:extLst>
          </p:cNvPr>
          <p:cNvSpPr/>
          <p:nvPr/>
        </p:nvSpPr>
        <p:spPr bwMode="white">
          <a:xfrm>
            <a:off x="1034181" y="4046598"/>
            <a:ext cx="228495" cy="219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48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66205F-79BD-84E4-99FE-6C97A98BD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821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52AF067-7940-6FFC-586D-068340FF0DF9}"/>
              </a:ext>
            </a:extLst>
          </p:cNvPr>
          <p:cNvSpPr/>
          <p:nvPr/>
        </p:nvSpPr>
        <p:spPr bwMode="white">
          <a:xfrm>
            <a:off x="1472132" y="2652386"/>
            <a:ext cx="257057" cy="209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C470D6-E47A-B407-AAEA-30DB868A8262}"/>
              </a:ext>
            </a:extLst>
          </p:cNvPr>
          <p:cNvSpPr/>
          <p:nvPr/>
        </p:nvSpPr>
        <p:spPr bwMode="white">
          <a:xfrm>
            <a:off x="1500694" y="4872786"/>
            <a:ext cx="209454" cy="219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42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79C697-131C-4329-5EA9-61865E75C6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62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413B259-FC1E-1F2A-BD6B-C605ED14B29C}"/>
              </a:ext>
            </a:extLst>
          </p:cNvPr>
          <p:cNvSpPr/>
          <p:nvPr/>
        </p:nvSpPr>
        <p:spPr bwMode="white">
          <a:xfrm>
            <a:off x="906218" y="1745674"/>
            <a:ext cx="465381" cy="471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AA6C053-C6E9-BB79-C9A1-9BE397E12D0E}"/>
              </a:ext>
            </a:extLst>
          </p:cNvPr>
          <p:cNvSpPr/>
          <p:nvPr/>
        </p:nvSpPr>
        <p:spPr bwMode="white">
          <a:xfrm>
            <a:off x="968389" y="4017819"/>
            <a:ext cx="389355" cy="471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92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605EA4-EBE1-1DF3-9A10-57E26278C0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876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1567B8-B281-3B50-B5D4-DB9993DD2CEE}"/>
              </a:ext>
            </a:extLst>
          </p:cNvPr>
          <p:cNvSpPr/>
          <p:nvPr/>
        </p:nvSpPr>
        <p:spPr bwMode="white">
          <a:xfrm>
            <a:off x="955964" y="1773382"/>
            <a:ext cx="415636" cy="512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54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5CBD32-B2DA-CA14-490C-1FF2B00DE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26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0A29BB4-0181-667B-D12D-74B10D61AED9}"/>
              </a:ext>
            </a:extLst>
          </p:cNvPr>
          <p:cNvSpPr/>
          <p:nvPr/>
        </p:nvSpPr>
        <p:spPr bwMode="white">
          <a:xfrm>
            <a:off x="2396836" y="1796543"/>
            <a:ext cx="540328" cy="31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3A2DEC4A-2761-F2B7-7494-8F36BC4483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4" b="36096"/>
          <a:stretch/>
        </p:blipFill>
        <p:spPr>
          <a:xfrm>
            <a:off x="6636327" y="1880674"/>
            <a:ext cx="5257309" cy="3381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70F68D57-23DF-33C1-5B09-666D2C5C87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3" b="61757"/>
          <a:stretch/>
        </p:blipFill>
        <p:spPr>
          <a:xfrm>
            <a:off x="1149490" y="3792251"/>
            <a:ext cx="5376000" cy="2023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081F721-F636-2BAF-3723-BA972A91CB74}"/>
              </a:ext>
            </a:extLst>
          </p:cNvPr>
          <p:cNvSpPr/>
          <p:nvPr/>
        </p:nvSpPr>
        <p:spPr bwMode="white">
          <a:xfrm>
            <a:off x="2396836" y="4550359"/>
            <a:ext cx="540327" cy="318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0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9A6DF5-6315-F2A2-B73F-DC7B6EC3B8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3" r="53333"/>
          <a:stretch/>
        </p:blipFill>
        <p:spPr>
          <a:xfrm>
            <a:off x="720000" y="969819"/>
            <a:ext cx="5376000" cy="3267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6A99C2-0E33-7C01-7D5A-FE18A10E9224}"/>
              </a:ext>
            </a:extLst>
          </p:cNvPr>
          <p:cNvSpPr/>
          <p:nvPr/>
        </p:nvSpPr>
        <p:spPr bwMode="white">
          <a:xfrm>
            <a:off x="2100495" y="1148597"/>
            <a:ext cx="228495" cy="219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4FD4C5F-17A2-FA7A-5419-20BEC7E3B54E}"/>
              </a:ext>
            </a:extLst>
          </p:cNvPr>
          <p:cNvSpPr/>
          <p:nvPr/>
        </p:nvSpPr>
        <p:spPr bwMode="white">
          <a:xfrm>
            <a:off x="1862479" y="2521395"/>
            <a:ext cx="266578" cy="219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4411F30-692E-2708-B029-BBFF97D0097E}"/>
              </a:ext>
            </a:extLst>
          </p:cNvPr>
          <p:cNvSpPr/>
          <p:nvPr/>
        </p:nvSpPr>
        <p:spPr bwMode="white">
          <a:xfrm>
            <a:off x="2100495" y="3103419"/>
            <a:ext cx="462596" cy="337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51C653D4-5F81-E6C3-C5B9-528B81E6F8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4" b="36096"/>
          <a:stretch/>
        </p:blipFill>
        <p:spPr>
          <a:xfrm>
            <a:off x="6636327" y="1007836"/>
            <a:ext cx="5257309" cy="3381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1640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1D6653-3CB3-28C0-6BC7-59A086F38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8" y="1080000"/>
            <a:ext cx="11520000" cy="3239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42907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047E06-419E-CBB2-F7AF-243BF8383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97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634C4C3-E669-7A2D-A38B-F83770BBB9CE}"/>
              </a:ext>
            </a:extLst>
          </p:cNvPr>
          <p:cNvSpPr/>
          <p:nvPr/>
        </p:nvSpPr>
        <p:spPr bwMode="white">
          <a:xfrm>
            <a:off x="1053223" y="1203902"/>
            <a:ext cx="199933" cy="209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A59CBA8-1B59-8811-3450-DBAE82325894}"/>
              </a:ext>
            </a:extLst>
          </p:cNvPr>
          <p:cNvSpPr/>
          <p:nvPr/>
        </p:nvSpPr>
        <p:spPr bwMode="white">
          <a:xfrm>
            <a:off x="1024661" y="1890131"/>
            <a:ext cx="238016" cy="219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6A2C1D7-319F-319E-62C0-CC79CF4527FE}"/>
              </a:ext>
            </a:extLst>
          </p:cNvPr>
          <p:cNvSpPr/>
          <p:nvPr/>
        </p:nvSpPr>
        <p:spPr bwMode="white">
          <a:xfrm>
            <a:off x="1053223" y="2576359"/>
            <a:ext cx="199933" cy="219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F36F993-8087-4780-D460-89511184693E}"/>
              </a:ext>
            </a:extLst>
          </p:cNvPr>
          <p:cNvSpPr/>
          <p:nvPr/>
        </p:nvSpPr>
        <p:spPr bwMode="white">
          <a:xfrm>
            <a:off x="1024661" y="3262588"/>
            <a:ext cx="238016" cy="219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609808D-1959-9BCF-7DDB-986659E1FC1E}"/>
              </a:ext>
            </a:extLst>
          </p:cNvPr>
          <p:cNvSpPr/>
          <p:nvPr/>
        </p:nvSpPr>
        <p:spPr bwMode="white">
          <a:xfrm>
            <a:off x="1024661" y="3948817"/>
            <a:ext cx="238016" cy="219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54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2A2BB6-4EA1-EBEB-A01B-74572812C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66" y="2557571"/>
            <a:ext cx="6266667" cy="174285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8D8607-414D-27C0-62A3-47ECA1BE6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924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12A1ED-4AE8-FDAC-E06B-867C80C90A90}"/>
              </a:ext>
            </a:extLst>
          </p:cNvPr>
          <p:cNvSpPr/>
          <p:nvPr/>
        </p:nvSpPr>
        <p:spPr bwMode="white">
          <a:xfrm>
            <a:off x="1462611" y="2946958"/>
            <a:ext cx="266578" cy="219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3232337-38C3-4B41-855A-1DE4419143BD}"/>
              </a:ext>
            </a:extLst>
          </p:cNvPr>
          <p:cNvSpPr/>
          <p:nvPr/>
        </p:nvSpPr>
        <p:spPr bwMode="white">
          <a:xfrm>
            <a:off x="6994115" y="2946958"/>
            <a:ext cx="218975" cy="219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CE113B2-F110-F7C3-801B-F92BBED34A30}"/>
              </a:ext>
            </a:extLst>
          </p:cNvPr>
          <p:cNvSpPr/>
          <p:nvPr/>
        </p:nvSpPr>
        <p:spPr bwMode="white">
          <a:xfrm>
            <a:off x="10623615" y="748145"/>
            <a:ext cx="1547109" cy="1459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EB777EA-75D1-2ABB-32E9-2CBA710B8E60}"/>
              </a:ext>
            </a:extLst>
          </p:cNvPr>
          <p:cNvSpPr/>
          <p:nvPr/>
        </p:nvSpPr>
        <p:spPr bwMode="white">
          <a:xfrm>
            <a:off x="1462611" y="4890120"/>
            <a:ext cx="266578" cy="209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FE92D31-5203-15FB-8C43-10034DD42659}"/>
              </a:ext>
            </a:extLst>
          </p:cNvPr>
          <p:cNvSpPr/>
          <p:nvPr/>
        </p:nvSpPr>
        <p:spPr bwMode="white">
          <a:xfrm>
            <a:off x="6965553" y="4890120"/>
            <a:ext cx="266578" cy="209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DD13FA-1081-8FF9-D77F-34F586E22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963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F9453EC-5A0F-10D9-500B-500C6AEC1841}"/>
              </a:ext>
            </a:extLst>
          </p:cNvPr>
          <p:cNvSpPr/>
          <p:nvPr/>
        </p:nvSpPr>
        <p:spPr bwMode="white">
          <a:xfrm>
            <a:off x="1043702" y="1899909"/>
            <a:ext cx="218975" cy="219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92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BDB1B6-EB3D-8775-8837-8423888F22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828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75ADADC-C280-7CAC-5854-F2B56AF30A46}"/>
              </a:ext>
            </a:extLst>
          </p:cNvPr>
          <p:cNvSpPr/>
          <p:nvPr/>
        </p:nvSpPr>
        <p:spPr bwMode="white">
          <a:xfrm>
            <a:off x="2062413" y="3489635"/>
            <a:ext cx="238016" cy="219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327ADD1-9BAD-7CBE-19D9-765290F7F83F}"/>
              </a:ext>
            </a:extLst>
          </p:cNvPr>
          <p:cNvSpPr/>
          <p:nvPr/>
        </p:nvSpPr>
        <p:spPr bwMode="white">
          <a:xfrm>
            <a:off x="4280727" y="3489635"/>
            <a:ext cx="190413" cy="219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3EA1885-6EE1-ECBF-5182-F442612AE3DF}"/>
              </a:ext>
            </a:extLst>
          </p:cNvPr>
          <p:cNvSpPr/>
          <p:nvPr/>
        </p:nvSpPr>
        <p:spPr bwMode="white">
          <a:xfrm>
            <a:off x="6470479" y="3489635"/>
            <a:ext cx="190413" cy="219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AB9C183-9886-E1CC-36D0-196CCEA7DF62}"/>
              </a:ext>
            </a:extLst>
          </p:cNvPr>
          <p:cNvSpPr/>
          <p:nvPr/>
        </p:nvSpPr>
        <p:spPr bwMode="white">
          <a:xfrm>
            <a:off x="8631669" y="3489635"/>
            <a:ext cx="238016" cy="219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DC17B30-08C4-B8C5-F1B2-4E7EE1E9A06D}"/>
              </a:ext>
            </a:extLst>
          </p:cNvPr>
          <p:cNvSpPr/>
          <p:nvPr/>
        </p:nvSpPr>
        <p:spPr bwMode="white">
          <a:xfrm>
            <a:off x="10821421" y="3489635"/>
            <a:ext cx="238016" cy="219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E08C9A-CD30-B9E0-9DDD-3C02853DE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85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8A465D5-5F5E-7532-D2FD-1161131166DF}"/>
              </a:ext>
            </a:extLst>
          </p:cNvPr>
          <p:cNvSpPr/>
          <p:nvPr/>
        </p:nvSpPr>
        <p:spPr bwMode="white">
          <a:xfrm>
            <a:off x="2062413" y="4131852"/>
            <a:ext cx="228495" cy="228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C0A44156-E654-3E4A-DEB6-3669CEB80F8C}"/>
              </a:ext>
            </a:extLst>
          </p:cNvPr>
          <p:cNvSpPr/>
          <p:nvPr/>
        </p:nvSpPr>
        <p:spPr bwMode="white">
          <a:xfrm>
            <a:off x="4233123" y="4141389"/>
            <a:ext cx="257057" cy="209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35A7FBB3-7DAE-94BF-2915-2B0423070FF3}"/>
              </a:ext>
            </a:extLst>
          </p:cNvPr>
          <p:cNvSpPr/>
          <p:nvPr/>
        </p:nvSpPr>
        <p:spPr bwMode="white">
          <a:xfrm>
            <a:off x="6451438" y="4141389"/>
            <a:ext cx="218975" cy="209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4925A0DF-0A52-84F4-D900-D7459DF82CF0}"/>
              </a:ext>
            </a:extLst>
          </p:cNvPr>
          <p:cNvSpPr/>
          <p:nvPr/>
        </p:nvSpPr>
        <p:spPr bwMode="white">
          <a:xfrm>
            <a:off x="8631669" y="4141389"/>
            <a:ext cx="228496" cy="209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DA704080-EB96-F728-1B36-7A95C8191DFE}"/>
              </a:ext>
            </a:extLst>
          </p:cNvPr>
          <p:cNvSpPr/>
          <p:nvPr/>
        </p:nvSpPr>
        <p:spPr bwMode="white">
          <a:xfrm>
            <a:off x="10840462" y="4141389"/>
            <a:ext cx="199933" cy="209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99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DAB43B-3827-421E-E6CD-60C8A0912B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98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35811A1-F19E-CCC0-7811-F0B0EBF49ACB}"/>
              </a:ext>
            </a:extLst>
          </p:cNvPr>
          <p:cNvSpPr/>
          <p:nvPr/>
        </p:nvSpPr>
        <p:spPr bwMode="white">
          <a:xfrm>
            <a:off x="1472132" y="1890227"/>
            <a:ext cx="218975" cy="219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314818F-1DB6-F904-A97E-A89B20DDA953}"/>
              </a:ext>
            </a:extLst>
          </p:cNvPr>
          <p:cNvSpPr/>
          <p:nvPr/>
        </p:nvSpPr>
        <p:spPr bwMode="white">
          <a:xfrm>
            <a:off x="1443570" y="2567006"/>
            <a:ext cx="266578" cy="209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B908428-8967-9385-70AF-A5AA05F1567A}"/>
              </a:ext>
            </a:extLst>
          </p:cNvPr>
          <p:cNvSpPr/>
          <p:nvPr/>
        </p:nvSpPr>
        <p:spPr bwMode="white">
          <a:xfrm>
            <a:off x="1453090" y="3243785"/>
            <a:ext cx="257057" cy="209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3F6E4B1-E3F5-A230-6907-E67434C143B4}"/>
              </a:ext>
            </a:extLst>
          </p:cNvPr>
          <p:cNvSpPr/>
          <p:nvPr/>
        </p:nvSpPr>
        <p:spPr bwMode="white">
          <a:xfrm>
            <a:off x="1472132" y="3920563"/>
            <a:ext cx="218975" cy="209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4D579A8-E7FE-00E6-0752-0D93A5EF6651}"/>
              </a:ext>
            </a:extLst>
          </p:cNvPr>
          <p:cNvSpPr/>
          <p:nvPr/>
        </p:nvSpPr>
        <p:spPr bwMode="white">
          <a:xfrm>
            <a:off x="1443570" y="4597342"/>
            <a:ext cx="266578" cy="209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31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D9B642-BECA-1F65-69E6-3F8B1D411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452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FB87FEE-2DFC-0D1C-0773-231BD647F629}"/>
              </a:ext>
            </a:extLst>
          </p:cNvPr>
          <p:cNvSpPr/>
          <p:nvPr/>
        </p:nvSpPr>
        <p:spPr bwMode="white">
          <a:xfrm>
            <a:off x="2614611" y="3733239"/>
            <a:ext cx="8441316" cy="873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E643C12F-5ACA-B341-CBC2-F4A5E184ACBB}"/>
              </a:ext>
            </a:extLst>
          </p:cNvPr>
          <p:cNvSpPr/>
          <p:nvPr/>
        </p:nvSpPr>
        <p:spPr bwMode="white">
          <a:xfrm>
            <a:off x="3690446" y="5826857"/>
            <a:ext cx="552198" cy="428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60D8B95A-1665-86FB-FE54-5962C5B0E84E}"/>
              </a:ext>
            </a:extLst>
          </p:cNvPr>
          <p:cNvSpPr/>
          <p:nvPr/>
        </p:nvSpPr>
        <p:spPr bwMode="white">
          <a:xfrm>
            <a:off x="4975735" y="5826857"/>
            <a:ext cx="799735" cy="419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48961D9C-8F0B-C305-062A-B1542FC888C7}"/>
              </a:ext>
            </a:extLst>
          </p:cNvPr>
          <p:cNvSpPr/>
          <p:nvPr/>
        </p:nvSpPr>
        <p:spPr bwMode="white">
          <a:xfrm>
            <a:off x="6470479" y="5826857"/>
            <a:ext cx="656925" cy="419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DDF4C63B-6666-3F5A-3618-5F127488389C}"/>
              </a:ext>
            </a:extLst>
          </p:cNvPr>
          <p:cNvSpPr/>
          <p:nvPr/>
        </p:nvSpPr>
        <p:spPr bwMode="white">
          <a:xfrm>
            <a:off x="7889057" y="5826857"/>
            <a:ext cx="561719" cy="619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25CFEF09-8711-D44E-9146-EE6691C07F8F}"/>
              </a:ext>
            </a:extLst>
          </p:cNvPr>
          <p:cNvSpPr/>
          <p:nvPr/>
        </p:nvSpPr>
        <p:spPr bwMode="white">
          <a:xfrm>
            <a:off x="9183867" y="5817325"/>
            <a:ext cx="609322" cy="428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6EE66BE8-B05A-E764-F3ED-4C903E3DFC5F}"/>
              </a:ext>
            </a:extLst>
          </p:cNvPr>
          <p:cNvSpPr/>
          <p:nvPr/>
        </p:nvSpPr>
        <p:spPr bwMode="white">
          <a:xfrm>
            <a:off x="7036590" y="4166513"/>
            <a:ext cx="437039" cy="523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5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1557CA-1C77-6C39-36F7-004383C72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83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3EFD31-8001-7DED-DC89-22C84960EAA5}"/>
              </a:ext>
            </a:extLst>
          </p:cNvPr>
          <p:cNvSpPr/>
          <p:nvPr/>
        </p:nvSpPr>
        <p:spPr bwMode="white">
          <a:xfrm>
            <a:off x="8307966" y="1881675"/>
            <a:ext cx="266578" cy="219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53159C-D2CC-38EE-2187-5C77F90EB5CD}"/>
              </a:ext>
            </a:extLst>
          </p:cNvPr>
          <p:cNvSpPr/>
          <p:nvPr/>
        </p:nvSpPr>
        <p:spPr bwMode="white">
          <a:xfrm>
            <a:off x="2471801" y="2559282"/>
            <a:ext cx="238016" cy="219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FDF0BEF-75F9-D6A2-752A-6D818D856455}"/>
              </a:ext>
            </a:extLst>
          </p:cNvPr>
          <p:cNvSpPr/>
          <p:nvPr/>
        </p:nvSpPr>
        <p:spPr bwMode="white">
          <a:xfrm>
            <a:off x="6784661" y="2559282"/>
            <a:ext cx="238016" cy="219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0EADCC8-5ED4-E4C7-92DE-4EA42EFD5C18}"/>
              </a:ext>
            </a:extLst>
          </p:cNvPr>
          <p:cNvSpPr/>
          <p:nvPr/>
        </p:nvSpPr>
        <p:spPr bwMode="white">
          <a:xfrm>
            <a:off x="2538446" y="3236889"/>
            <a:ext cx="218975" cy="219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E815C82-E74E-465F-2D35-7B5D10503810}"/>
              </a:ext>
            </a:extLst>
          </p:cNvPr>
          <p:cNvSpPr/>
          <p:nvPr/>
        </p:nvSpPr>
        <p:spPr bwMode="white">
          <a:xfrm>
            <a:off x="8536462" y="3236889"/>
            <a:ext cx="199933" cy="219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79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2024-08-18T11:28:06Z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