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74" r:id="rId7"/>
    <p:sldId id="273" r:id="rId8"/>
    <p:sldId id="272" r:id="rId9"/>
    <p:sldId id="271" r:id="rId10"/>
    <p:sldId id="269" r:id="rId11"/>
    <p:sldId id="268" r:id="rId12"/>
    <p:sldId id="267" r:id="rId13"/>
    <p:sldId id="265" r:id="rId14"/>
    <p:sldId id="264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4E3555-A154-E82A-C2BA-D0FEDE06E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51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E68867-0836-2DD7-077F-ACD5915B96F6}"/>
              </a:ext>
            </a:extLst>
          </p:cNvPr>
          <p:cNvSpPr/>
          <p:nvPr/>
        </p:nvSpPr>
        <p:spPr bwMode="white">
          <a:xfrm>
            <a:off x="1500694" y="1928262"/>
            <a:ext cx="209454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B572AC-0A0A-5463-9DA5-C3E175DE6DEA}"/>
              </a:ext>
            </a:extLst>
          </p:cNvPr>
          <p:cNvSpPr/>
          <p:nvPr/>
        </p:nvSpPr>
        <p:spPr bwMode="white">
          <a:xfrm>
            <a:off x="1357746" y="3200401"/>
            <a:ext cx="380111" cy="52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A9FE6A-81A5-9067-47C8-85C3C082A939}"/>
              </a:ext>
            </a:extLst>
          </p:cNvPr>
          <p:cNvSpPr/>
          <p:nvPr/>
        </p:nvSpPr>
        <p:spPr bwMode="white">
          <a:xfrm>
            <a:off x="1357746" y="4710524"/>
            <a:ext cx="484909" cy="52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3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6F95C8-EE0F-64DB-FF79-E3803E077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38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1D0877-DCEC-2445-8B21-F22E419D81F6}"/>
              </a:ext>
            </a:extLst>
          </p:cNvPr>
          <p:cNvSpPr/>
          <p:nvPr/>
        </p:nvSpPr>
        <p:spPr bwMode="white">
          <a:xfrm>
            <a:off x="886691" y="1080000"/>
            <a:ext cx="512618" cy="52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8B303E-D2C0-AB26-12EE-C486780DD398}"/>
              </a:ext>
            </a:extLst>
          </p:cNvPr>
          <p:cNvSpPr/>
          <p:nvPr/>
        </p:nvSpPr>
        <p:spPr bwMode="white">
          <a:xfrm>
            <a:off x="886691" y="2563091"/>
            <a:ext cx="512617" cy="52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9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E51D39-A81D-D8F1-48FE-9F80BD495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59561"/>
            <a:ext cx="11520000" cy="4074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DCC76B-E94D-A158-81AB-D6B6FD3DD2A1}"/>
              </a:ext>
            </a:extLst>
          </p:cNvPr>
          <p:cNvSpPr/>
          <p:nvPr/>
        </p:nvSpPr>
        <p:spPr bwMode="white">
          <a:xfrm>
            <a:off x="1399311" y="3203128"/>
            <a:ext cx="457198" cy="464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5F5539-1B42-0A97-635A-00CAD7DB724B}"/>
              </a:ext>
            </a:extLst>
          </p:cNvPr>
          <p:cNvSpPr/>
          <p:nvPr/>
        </p:nvSpPr>
        <p:spPr bwMode="white">
          <a:xfrm>
            <a:off x="1371600" y="4029899"/>
            <a:ext cx="484909" cy="36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A616B7B-64DD-3483-6560-8ADF8C792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/>
          <a:stretch/>
        </p:blipFill>
        <p:spPr>
          <a:xfrm>
            <a:off x="1163346" y="4754715"/>
            <a:ext cx="6041018" cy="196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7F9980B-1B97-EFC9-826A-5DE13AAE8DB6}"/>
              </a:ext>
            </a:extLst>
          </p:cNvPr>
          <p:cNvSpPr/>
          <p:nvPr/>
        </p:nvSpPr>
        <p:spPr bwMode="white">
          <a:xfrm>
            <a:off x="1487048" y="4859587"/>
            <a:ext cx="209454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8B6A6CD-455C-DD83-66A3-E3240F6DD7F9}"/>
              </a:ext>
            </a:extLst>
          </p:cNvPr>
          <p:cNvSpPr/>
          <p:nvPr/>
        </p:nvSpPr>
        <p:spPr bwMode="white">
          <a:xfrm>
            <a:off x="1399310" y="5399515"/>
            <a:ext cx="348068" cy="54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641B7EA-58E0-2C9A-BA7A-84D2437134F2}"/>
              </a:ext>
            </a:extLst>
          </p:cNvPr>
          <p:cNvSpPr/>
          <p:nvPr/>
        </p:nvSpPr>
        <p:spPr bwMode="white">
          <a:xfrm>
            <a:off x="1477527" y="6308729"/>
            <a:ext cx="22849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923B91-8C5B-686E-0C13-2AE18A43B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63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4CBD73-4DC5-F580-845D-209CD38BB446}"/>
              </a:ext>
            </a:extLst>
          </p:cNvPr>
          <p:cNvSpPr/>
          <p:nvPr/>
        </p:nvSpPr>
        <p:spPr bwMode="white">
          <a:xfrm>
            <a:off x="2671735" y="1918977"/>
            <a:ext cx="22849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60F47E4-D0E1-87EF-233C-4624CD93E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9" r="3063"/>
          <a:stretch/>
        </p:blipFill>
        <p:spPr>
          <a:xfrm>
            <a:off x="7497501" y="1097012"/>
            <a:ext cx="4045528" cy="4323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4EBE1BCE-A02D-77FB-9945-F12AA67A9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7" b="34296"/>
          <a:stretch/>
        </p:blipFill>
        <p:spPr>
          <a:xfrm>
            <a:off x="1108365" y="3258844"/>
            <a:ext cx="6733745" cy="284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27F510-E9E1-8747-A98B-91122A7DE621}"/>
              </a:ext>
            </a:extLst>
          </p:cNvPr>
          <p:cNvSpPr/>
          <p:nvPr/>
        </p:nvSpPr>
        <p:spPr bwMode="white">
          <a:xfrm>
            <a:off x="3364761" y="4115958"/>
            <a:ext cx="218975" cy="21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D9C255-4161-A5E5-982C-D68B588D9AED}"/>
              </a:ext>
            </a:extLst>
          </p:cNvPr>
          <p:cNvSpPr/>
          <p:nvPr/>
        </p:nvSpPr>
        <p:spPr bwMode="white">
          <a:xfrm>
            <a:off x="2431736" y="5630192"/>
            <a:ext cx="199933" cy="21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2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4D98D3-32F1-C444-A9A4-5D98D653FA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5" r="41547"/>
          <a:stretch/>
        </p:blipFill>
        <p:spPr>
          <a:xfrm>
            <a:off x="720000" y="928255"/>
            <a:ext cx="6733745" cy="146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A643C9-60CF-8460-E171-1F23322B7673}"/>
              </a:ext>
            </a:extLst>
          </p:cNvPr>
          <p:cNvSpPr/>
          <p:nvPr/>
        </p:nvSpPr>
        <p:spPr bwMode="white">
          <a:xfrm>
            <a:off x="2024330" y="1959148"/>
            <a:ext cx="266578" cy="21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8A1B891-9F2B-30CF-AB29-0E76C88BF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3"/>
          <a:stretch/>
        </p:blipFill>
        <p:spPr>
          <a:xfrm>
            <a:off x="720000" y="2520876"/>
            <a:ext cx="8534836" cy="1275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06D1FD-5B3A-06BA-F0EC-4E25BA033CA9}"/>
              </a:ext>
            </a:extLst>
          </p:cNvPr>
          <p:cNvSpPr/>
          <p:nvPr/>
        </p:nvSpPr>
        <p:spPr bwMode="white">
          <a:xfrm>
            <a:off x="1982766" y="3222936"/>
            <a:ext cx="497196" cy="443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DB3A36-24B2-F6CA-DCDB-23B7EA20F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1" y="1080000"/>
            <a:ext cx="11520000" cy="5056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382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84E33F-4DC2-5D69-CF87-D054D6B23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978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250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AF5528-848D-A94D-7EE4-6F6CE31DE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82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4FB963-C20A-E8A7-BE29-77B6603622B7}"/>
              </a:ext>
            </a:extLst>
          </p:cNvPr>
          <p:cNvSpPr/>
          <p:nvPr/>
        </p:nvSpPr>
        <p:spPr bwMode="white">
          <a:xfrm>
            <a:off x="986578" y="1175407"/>
            <a:ext cx="295140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A75074-7981-9946-DB0E-65DCDA4F7BF3}"/>
              </a:ext>
            </a:extLst>
          </p:cNvPr>
          <p:cNvSpPr/>
          <p:nvPr/>
        </p:nvSpPr>
        <p:spPr bwMode="white">
          <a:xfrm>
            <a:off x="977057" y="1929128"/>
            <a:ext cx="285619" cy="27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970C6A-DA87-6FE6-DE22-97A2615A6C4E}"/>
              </a:ext>
            </a:extLst>
          </p:cNvPr>
          <p:cNvSpPr/>
          <p:nvPr/>
        </p:nvSpPr>
        <p:spPr bwMode="white">
          <a:xfrm>
            <a:off x="986578" y="2692390"/>
            <a:ext cx="295140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DEBDF4-44BA-8E9F-CEEC-03EB55B578BB}"/>
              </a:ext>
            </a:extLst>
          </p:cNvPr>
          <p:cNvSpPr/>
          <p:nvPr/>
        </p:nvSpPr>
        <p:spPr bwMode="white">
          <a:xfrm>
            <a:off x="986578" y="3446111"/>
            <a:ext cx="295140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34DB27-011D-EBA8-74B0-3838C80B816E}"/>
              </a:ext>
            </a:extLst>
          </p:cNvPr>
          <p:cNvSpPr/>
          <p:nvPr/>
        </p:nvSpPr>
        <p:spPr bwMode="white">
          <a:xfrm>
            <a:off x="967537" y="4199832"/>
            <a:ext cx="295140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4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C72F6B-0330-8103-FC0F-5C4ADF88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09" y="2467095"/>
            <a:ext cx="6352381" cy="19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2AE089-9B00-AE5D-11E2-817DB1166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1873" r="14323" b="-1873"/>
          <a:stretch/>
        </p:blipFill>
        <p:spPr>
          <a:xfrm>
            <a:off x="609164" y="1175239"/>
            <a:ext cx="9980827" cy="508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154663-E494-C671-A724-7C93F3280B71}"/>
              </a:ext>
            </a:extLst>
          </p:cNvPr>
          <p:cNvSpPr/>
          <p:nvPr/>
        </p:nvSpPr>
        <p:spPr bwMode="white">
          <a:xfrm>
            <a:off x="1491173" y="2737171"/>
            <a:ext cx="218975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15D0DB-39D9-4768-4C42-DED335E4BEFB}"/>
              </a:ext>
            </a:extLst>
          </p:cNvPr>
          <p:cNvSpPr/>
          <p:nvPr/>
        </p:nvSpPr>
        <p:spPr bwMode="white">
          <a:xfrm>
            <a:off x="1462611" y="3499089"/>
            <a:ext cx="266578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552365-1112-6DB3-FADC-FD8D2D18F557}"/>
              </a:ext>
            </a:extLst>
          </p:cNvPr>
          <p:cNvSpPr/>
          <p:nvPr/>
        </p:nvSpPr>
        <p:spPr bwMode="white">
          <a:xfrm>
            <a:off x="1481652" y="4270530"/>
            <a:ext cx="228495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25BDD7-3AAE-E500-980A-573317EAE95D}"/>
              </a:ext>
            </a:extLst>
          </p:cNvPr>
          <p:cNvSpPr/>
          <p:nvPr/>
        </p:nvSpPr>
        <p:spPr bwMode="white">
          <a:xfrm>
            <a:off x="1491173" y="5032448"/>
            <a:ext cx="218975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BE00F0-E8CB-B859-B08D-C78D9A8164F0}"/>
              </a:ext>
            </a:extLst>
          </p:cNvPr>
          <p:cNvSpPr/>
          <p:nvPr/>
        </p:nvSpPr>
        <p:spPr bwMode="white">
          <a:xfrm>
            <a:off x="1462611" y="5803890"/>
            <a:ext cx="266578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F07A7C-0753-D588-6E23-CE6F85F0A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1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99B44E1-1336-180B-FF7A-4AB9AA7453F8}"/>
              </a:ext>
            </a:extLst>
          </p:cNvPr>
          <p:cNvSpPr/>
          <p:nvPr/>
        </p:nvSpPr>
        <p:spPr bwMode="white">
          <a:xfrm>
            <a:off x="2062413" y="4566778"/>
            <a:ext cx="22849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C7F95F7-E8CF-63CC-1022-343FB0070605}"/>
              </a:ext>
            </a:extLst>
          </p:cNvPr>
          <p:cNvSpPr/>
          <p:nvPr/>
        </p:nvSpPr>
        <p:spPr bwMode="white">
          <a:xfrm>
            <a:off x="4271206" y="4566778"/>
            <a:ext cx="199933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043138F-53D9-BD16-1276-F832E60E2E43}"/>
              </a:ext>
            </a:extLst>
          </p:cNvPr>
          <p:cNvSpPr/>
          <p:nvPr/>
        </p:nvSpPr>
        <p:spPr bwMode="white">
          <a:xfrm>
            <a:off x="6422876" y="4566778"/>
            <a:ext cx="266578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3EB62FD-C6D0-BB5C-2256-9452E52C5E28}"/>
              </a:ext>
            </a:extLst>
          </p:cNvPr>
          <p:cNvSpPr/>
          <p:nvPr/>
        </p:nvSpPr>
        <p:spPr bwMode="white">
          <a:xfrm>
            <a:off x="8641190" y="4566778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0FB280A-EBBA-7491-119E-7FC3827B1FFB}"/>
              </a:ext>
            </a:extLst>
          </p:cNvPr>
          <p:cNvSpPr/>
          <p:nvPr/>
        </p:nvSpPr>
        <p:spPr bwMode="white">
          <a:xfrm>
            <a:off x="10821421" y="4566778"/>
            <a:ext cx="238016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2DE2A1-34E9-B13D-CE83-2A3CCC04D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17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1F57FD-30CE-11A8-D5A8-960E15B01FDB}"/>
              </a:ext>
            </a:extLst>
          </p:cNvPr>
          <p:cNvSpPr/>
          <p:nvPr/>
        </p:nvSpPr>
        <p:spPr bwMode="white">
          <a:xfrm>
            <a:off x="1462611" y="1947473"/>
            <a:ext cx="266578" cy="21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6791F0-5530-7E79-0B70-A63549420FB9}"/>
              </a:ext>
            </a:extLst>
          </p:cNvPr>
          <p:cNvSpPr/>
          <p:nvPr/>
        </p:nvSpPr>
        <p:spPr bwMode="white">
          <a:xfrm>
            <a:off x="1491173" y="3482234"/>
            <a:ext cx="218975" cy="219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9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5ED597-4C52-670C-D3A8-2E8284276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06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E5206D-D751-3C1A-B8D5-866A79C859CE}"/>
              </a:ext>
            </a:extLst>
          </p:cNvPr>
          <p:cNvSpPr/>
          <p:nvPr/>
        </p:nvSpPr>
        <p:spPr bwMode="white">
          <a:xfrm>
            <a:off x="1015140" y="1194460"/>
            <a:ext cx="266578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A7067F-1D83-8A1C-72D8-BF478B3FA19C}"/>
              </a:ext>
            </a:extLst>
          </p:cNvPr>
          <p:cNvSpPr/>
          <p:nvPr/>
        </p:nvSpPr>
        <p:spPr bwMode="white">
          <a:xfrm>
            <a:off x="1043702" y="2691981"/>
            <a:ext cx="218975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D6821D-1118-0C4E-DFB1-626694E94C88}"/>
              </a:ext>
            </a:extLst>
          </p:cNvPr>
          <p:cNvSpPr/>
          <p:nvPr/>
        </p:nvSpPr>
        <p:spPr bwMode="white">
          <a:xfrm>
            <a:off x="1043702" y="4179963"/>
            <a:ext cx="218975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3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DECEA8-29DD-DC7D-CE4D-9E08F8CB0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2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E13F9C-6709-1B71-006D-62045C8BB48A}"/>
              </a:ext>
            </a:extLst>
          </p:cNvPr>
          <p:cNvSpPr/>
          <p:nvPr/>
        </p:nvSpPr>
        <p:spPr bwMode="white">
          <a:xfrm>
            <a:off x="1472132" y="1947081"/>
            <a:ext cx="21897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B17AC5-F62B-9937-0AD1-8E4BE7D2B75A}"/>
              </a:ext>
            </a:extLst>
          </p:cNvPr>
          <p:cNvSpPr/>
          <p:nvPr/>
        </p:nvSpPr>
        <p:spPr bwMode="white">
          <a:xfrm>
            <a:off x="1472132" y="2690294"/>
            <a:ext cx="21897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FEE865-DFDC-2BC8-3F11-418E4E16BCD0}"/>
              </a:ext>
            </a:extLst>
          </p:cNvPr>
          <p:cNvSpPr/>
          <p:nvPr/>
        </p:nvSpPr>
        <p:spPr bwMode="white">
          <a:xfrm>
            <a:off x="1472132" y="3433507"/>
            <a:ext cx="21897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1EE631-78DA-D2E5-5B83-519F97FBD815}"/>
              </a:ext>
            </a:extLst>
          </p:cNvPr>
          <p:cNvSpPr/>
          <p:nvPr/>
        </p:nvSpPr>
        <p:spPr bwMode="white">
          <a:xfrm>
            <a:off x="1443570" y="4186249"/>
            <a:ext cx="266578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A9CA0F-D328-B546-7300-C704B502BBB8}"/>
              </a:ext>
            </a:extLst>
          </p:cNvPr>
          <p:cNvSpPr/>
          <p:nvPr/>
        </p:nvSpPr>
        <p:spPr bwMode="white">
          <a:xfrm>
            <a:off x="1472132" y="4929462"/>
            <a:ext cx="218975" cy="2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5B08AC-F824-71C5-42DC-E9D1D08F9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4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36CE8C-F84F-04FC-4F5B-0ECD03FD656E}"/>
              </a:ext>
            </a:extLst>
          </p:cNvPr>
          <p:cNvSpPr/>
          <p:nvPr/>
        </p:nvSpPr>
        <p:spPr bwMode="white">
          <a:xfrm>
            <a:off x="1957685" y="4460327"/>
            <a:ext cx="495074" cy="43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36532AF-F12A-FB28-BED2-AD6166398730}"/>
              </a:ext>
            </a:extLst>
          </p:cNvPr>
          <p:cNvSpPr/>
          <p:nvPr/>
        </p:nvSpPr>
        <p:spPr bwMode="white">
          <a:xfrm>
            <a:off x="4147438" y="4460327"/>
            <a:ext cx="495074" cy="43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CC20EE0-4177-7ED8-6FA8-1A0B732DE5C0}"/>
              </a:ext>
            </a:extLst>
          </p:cNvPr>
          <p:cNvSpPr/>
          <p:nvPr/>
        </p:nvSpPr>
        <p:spPr bwMode="white">
          <a:xfrm>
            <a:off x="6337190" y="4460327"/>
            <a:ext cx="504595" cy="43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1FE674C-F705-104D-DE3C-8614ACFCF7FE}"/>
              </a:ext>
            </a:extLst>
          </p:cNvPr>
          <p:cNvSpPr/>
          <p:nvPr/>
        </p:nvSpPr>
        <p:spPr bwMode="white">
          <a:xfrm>
            <a:off x="8479338" y="4450805"/>
            <a:ext cx="561719" cy="64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2445728-89C0-4332-34BD-DE18D52FCFAE}"/>
              </a:ext>
            </a:extLst>
          </p:cNvPr>
          <p:cNvSpPr/>
          <p:nvPr/>
        </p:nvSpPr>
        <p:spPr bwMode="white">
          <a:xfrm>
            <a:off x="10678611" y="4460327"/>
            <a:ext cx="580760" cy="43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6A3E5F4-2CB4-74A7-3BB0-4B49B99C6E7A}"/>
              </a:ext>
            </a:extLst>
          </p:cNvPr>
          <p:cNvSpPr/>
          <p:nvPr/>
        </p:nvSpPr>
        <p:spPr bwMode="white">
          <a:xfrm>
            <a:off x="2071933" y="5203047"/>
            <a:ext cx="209454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08F9188-B7DE-43C6-20E5-A8433EA6C123}"/>
              </a:ext>
            </a:extLst>
          </p:cNvPr>
          <p:cNvSpPr/>
          <p:nvPr/>
        </p:nvSpPr>
        <p:spPr bwMode="white">
          <a:xfrm>
            <a:off x="4261685" y="5203047"/>
            <a:ext cx="19993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131949D-C4B2-AA3C-A477-04C3CBDE25DE}"/>
              </a:ext>
            </a:extLst>
          </p:cNvPr>
          <p:cNvSpPr/>
          <p:nvPr/>
        </p:nvSpPr>
        <p:spPr bwMode="white">
          <a:xfrm>
            <a:off x="6451438" y="5203047"/>
            <a:ext cx="19993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FA3B80F-B5FE-CC2B-CB26-800BBFE7D199}"/>
              </a:ext>
            </a:extLst>
          </p:cNvPr>
          <p:cNvSpPr/>
          <p:nvPr/>
        </p:nvSpPr>
        <p:spPr bwMode="white">
          <a:xfrm>
            <a:off x="8660231" y="5203047"/>
            <a:ext cx="142809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307DD49-F597-569B-BAA5-CC1D1C411718}"/>
              </a:ext>
            </a:extLst>
          </p:cNvPr>
          <p:cNvSpPr/>
          <p:nvPr/>
        </p:nvSpPr>
        <p:spPr bwMode="white">
          <a:xfrm>
            <a:off x="10830942" y="5203047"/>
            <a:ext cx="19993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101430-A28C-207A-4977-75EF6A344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4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F3E1FA-6593-2750-AF79-CCEBBF3FED60}"/>
              </a:ext>
            </a:extLst>
          </p:cNvPr>
          <p:cNvSpPr/>
          <p:nvPr/>
        </p:nvSpPr>
        <p:spPr bwMode="white">
          <a:xfrm>
            <a:off x="1481652" y="1957182"/>
            <a:ext cx="228495" cy="21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68D793-455F-8F13-19D6-BBAAF5332A08}"/>
              </a:ext>
            </a:extLst>
          </p:cNvPr>
          <p:cNvSpPr/>
          <p:nvPr/>
        </p:nvSpPr>
        <p:spPr bwMode="white">
          <a:xfrm>
            <a:off x="1491173" y="2700881"/>
            <a:ext cx="218975" cy="21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ED90DA-B82E-1C6A-7AEF-628E9C3347AC}"/>
              </a:ext>
            </a:extLst>
          </p:cNvPr>
          <p:cNvSpPr/>
          <p:nvPr/>
        </p:nvSpPr>
        <p:spPr bwMode="white">
          <a:xfrm>
            <a:off x="1481652" y="3444580"/>
            <a:ext cx="228495" cy="21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29AAFA-74B3-E898-E283-FD8A1B5369D0}"/>
              </a:ext>
            </a:extLst>
          </p:cNvPr>
          <p:cNvSpPr/>
          <p:nvPr/>
        </p:nvSpPr>
        <p:spPr bwMode="white">
          <a:xfrm>
            <a:off x="1462611" y="4188278"/>
            <a:ext cx="266578" cy="21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DD5AD98-D6EF-722E-99C6-57AAB20FC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46" y="4783612"/>
            <a:ext cx="11520000" cy="43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237D21-1F36-409C-B7CB-A59DB5FA3837}"/>
              </a:ext>
            </a:extLst>
          </p:cNvPr>
          <p:cNvSpPr/>
          <p:nvPr/>
        </p:nvSpPr>
        <p:spPr bwMode="white">
          <a:xfrm>
            <a:off x="1477527" y="4888756"/>
            <a:ext cx="228495" cy="21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2024-08-18T11:19:51Z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