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7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521D95-4434-B28C-872E-FCC123841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5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CEA1E1-9FD5-5D49-9987-DF21BB850AA9}"/>
              </a:ext>
            </a:extLst>
          </p:cNvPr>
          <p:cNvSpPr/>
          <p:nvPr/>
        </p:nvSpPr>
        <p:spPr bwMode="white">
          <a:xfrm>
            <a:off x="1481652" y="1756937"/>
            <a:ext cx="228495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04E42D-25FE-436F-4456-0EF80D920F24}"/>
              </a:ext>
            </a:extLst>
          </p:cNvPr>
          <p:cNvSpPr/>
          <p:nvPr/>
        </p:nvSpPr>
        <p:spPr bwMode="white">
          <a:xfrm>
            <a:off x="1491173" y="2338530"/>
            <a:ext cx="218975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EA86B-BFF8-0EC5-880B-48DD6F2D7284}"/>
              </a:ext>
            </a:extLst>
          </p:cNvPr>
          <p:cNvSpPr/>
          <p:nvPr/>
        </p:nvSpPr>
        <p:spPr bwMode="white">
          <a:xfrm>
            <a:off x="1491173" y="2910590"/>
            <a:ext cx="218975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3176DA-8DF8-9715-4CCE-3C07BB8469E3}"/>
              </a:ext>
            </a:extLst>
          </p:cNvPr>
          <p:cNvSpPr/>
          <p:nvPr/>
        </p:nvSpPr>
        <p:spPr bwMode="white">
          <a:xfrm>
            <a:off x="1462611" y="3492184"/>
            <a:ext cx="266578" cy="20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13EEBD-D30F-7A2D-A776-C6F6F52A5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21" y="3913627"/>
            <a:ext cx="11520000" cy="454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2EAC1F-AA0F-57B8-A629-6AAF2F5DD227}"/>
              </a:ext>
            </a:extLst>
          </p:cNvPr>
          <p:cNvSpPr/>
          <p:nvPr/>
        </p:nvSpPr>
        <p:spPr bwMode="white">
          <a:xfrm>
            <a:off x="1499402" y="4039298"/>
            <a:ext cx="228495" cy="22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0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EE8F21-4E1D-B7A6-9617-EA27124E2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645789-551C-1BF9-3D3E-14F64F1DD48C}"/>
              </a:ext>
            </a:extLst>
          </p:cNvPr>
          <p:cNvSpPr/>
          <p:nvPr/>
        </p:nvSpPr>
        <p:spPr bwMode="white">
          <a:xfrm>
            <a:off x="1500694" y="1794372"/>
            <a:ext cx="209454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64545B-24F6-03F8-B634-4DBCE8DBFF64}"/>
              </a:ext>
            </a:extLst>
          </p:cNvPr>
          <p:cNvSpPr/>
          <p:nvPr/>
        </p:nvSpPr>
        <p:spPr bwMode="white">
          <a:xfrm>
            <a:off x="1481652" y="2975467"/>
            <a:ext cx="228495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3E0E3E-CAE3-6672-6881-7448DF5B4703}"/>
              </a:ext>
            </a:extLst>
          </p:cNvPr>
          <p:cNvSpPr/>
          <p:nvPr/>
        </p:nvSpPr>
        <p:spPr bwMode="white">
          <a:xfrm>
            <a:off x="1500694" y="4156562"/>
            <a:ext cx="209454" cy="21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2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39888-C23B-F572-5641-513FAB0E4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1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33E533-63C9-A8E0-842B-19DBBEF0D4CC}"/>
              </a:ext>
            </a:extLst>
          </p:cNvPr>
          <p:cNvSpPr/>
          <p:nvPr/>
        </p:nvSpPr>
        <p:spPr bwMode="white">
          <a:xfrm>
            <a:off x="1015140" y="1241856"/>
            <a:ext cx="257057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372E10-22FA-793F-1ADB-6703EDFBB2AD}"/>
              </a:ext>
            </a:extLst>
          </p:cNvPr>
          <p:cNvSpPr/>
          <p:nvPr/>
        </p:nvSpPr>
        <p:spPr bwMode="white">
          <a:xfrm>
            <a:off x="1034181" y="2412932"/>
            <a:ext cx="228495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4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DD793-CD9D-5125-B899-E103AF03A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4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450418-C3EA-42EE-BE07-B9923723D760}"/>
              </a:ext>
            </a:extLst>
          </p:cNvPr>
          <p:cNvSpPr/>
          <p:nvPr/>
        </p:nvSpPr>
        <p:spPr bwMode="white">
          <a:xfrm>
            <a:off x="1472132" y="1776025"/>
            <a:ext cx="266578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A20A6D-C639-B001-0FBF-27FF57FF5B11}"/>
              </a:ext>
            </a:extLst>
          </p:cNvPr>
          <p:cNvSpPr/>
          <p:nvPr/>
        </p:nvSpPr>
        <p:spPr bwMode="white">
          <a:xfrm>
            <a:off x="1472132" y="2839453"/>
            <a:ext cx="295140" cy="3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9C48DC-6C6F-8E00-20D8-9C7B3F825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CB8B9E-DA8B-B220-3B6C-4D1329B566B2}"/>
              </a:ext>
            </a:extLst>
          </p:cNvPr>
          <p:cNvSpPr/>
          <p:nvPr/>
        </p:nvSpPr>
        <p:spPr bwMode="white">
          <a:xfrm>
            <a:off x="882316" y="1080000"/>
            <a:ext cx="561473" cy="52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215A3A-25DE-8B85-087F-94CF19A9FA5E}"/>
              </a:ext>
            </a:extLst>
          </p:cNvPr>
          <p:cNvSpPr/>
          <p:nvPr/>
        </p:nvSpPr>
        <p:spPr bwMode="white">
          <a:xfrm>
            <a:off x="866274" y="2213811"/>
            <a:ext cx="561473" cy="52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7A8491-28D9-1D4B-2E4D-019F8240E838}"/>
              </a:ext>
            </a:extLst>
          </p:cNvPr>
          <p:cNvSpPr/>
          <p:nvPr/>
        </p:nvSpPr>
        <p:spPr bwMode="white">
          <a:xfrm>
            <a:off x="1015140" y="4010526"/>
            <a:ext cx="257057" cy="52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0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E81D89-BD24-F20F-1BD0-17446D9EF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8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624A204-8ED6-DC25-5773-97D5B498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3"/>
          <a:stretch/>
        </p:blipFill>
        <p:spPr>
          <a:xfrm>
            <a:off x="1618355" y="3774218"/>
            <a:ext cx="9226105" cy="205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FA445A-196D-5228-1056-4732A6F99368}"/>
              </a:ext>
            </a:extLst>
          </p:cNvPr>
          <p:cNvSpPr/>
          <p:nvPr/>
        </p:nvSpPr>
        <p:spPr bwMode="white">
          <a:xfrm>
            <a:off x="5502784" y="3965093"/>
            <a:ext cx="238016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A6DD13-FE14-9B6C-6B9B-8B5F257D4067}"/>
              </a:ext>
            </a:extLst>
          </p:cNvPr>
          <p:cNvSpPr/>
          <p:nvPr/>
        </p:nvSpPr>
        <p:spPr bwMode="white">
          <a:xfrm>
            <a:off x="7825826" y="3965093"/>
            <a:ext cx="266578" cy="27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79A51-54B0-340E-3E9D-4C8E0B319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A67609-270E-A76E-955C-3476CCFCBC49}"/>
              </a:ext>
            </a:extLst>
          </p:cNvPr>
          <p:cNvSpPr/>
          <p:nvPr/>
        </p:nvSpPr>
        <p:spPr bwMode="white">
          <a:xfrm>
            <a:off x="1500694" y="1261105"/>
            <a:ext cx="314181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EED87E-94EC-A8EC-8A04-09BCB5F254BE}"/>
              </a:ext>
            </a:extLst>
          </p:cNvPr>
          <p:cNvSpPr/>
          <p:nvPr/>
        </p:nvSpPr>
        <p:spPr bwMode="white">
          <a:xfrm>
            <a:off x="9745586" y="1261105"/>
            <a:ext cx="276098" cy="26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0202F0-C3F8-9525-4684-A7FEC066337F}"/>
              </a:ext>
            </a:extLst>
          </p:cNvPr>
          <p:cNvSpPr/>
          <p:nvPr/>
        </p:nvSpPr>
        <p:spPr bwMode="white">
          <a:xfrm>
            <a:off x="1500694" y="3198920"/>
            <a:ext cx="257057" cy="330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9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358E0-E3B8-C99B-4438-A0664BCC5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2698"/>
            <a:ext cx="11520000" cy="2975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1ACED1C0-E205-8714-4EF6-1D3104444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4"/>
          <a:stretch/>
        </p:blipFill>
        <p:spPr>
          <a:xfrm>
            <a:off x="1137095" y="3574007"/>
            <a:ext cx="9915916" cy="296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307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228D63-A158-8F13-1F67-BCCD7273E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2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D1BB0F-133E-85EF-D50C-25F0773A9FA1}"/>
              </a:ext>
            </a:extLst>
          </p:cNvPr>
          <p:cNvSpPr/>
          <p:nvPr/>
        </p:nvSpPr>
        <p:spPr bwMode="white">
          <a:xfrm>
            <a:off x="1015140" y="1184778"/>
            <a:ext cx="257057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B5AE44-98D7-E8EC-5AC0-21F0A235BB1E}"/>
              </a:ext>
            </a:extLst>
          </p:cNvPr>
          <p:cNvSpPr/>
          <p:nvPr/>
        </p:nvSpPr>
        <p:spPr bwMode="white">
          <a:xfrm>
            <a:off x="1043702" y="2184934"/>
            <a:ext cx="218975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5F3AF8-95EF-5806-7F16-E38F3202AD72}"/>
              </a:ext>
            </a:extLst>
          </p:cNvPr>
          <p:cNvSpPr/>
          <p:nvPr/>
        </p:nvSpPr>
        <p:spPr bwMode="white">
          <a:xfrm>
            <a:off x="1043702" y="3175566"/>
            <a:ext cx="218975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506A29-8B57-B29E-3D6C-9636937AF3F8}"/>
              </a:ext>
            </a:extLst>
          </p:cNvPr>
          <p:cNvSpPr/>
          <p:nvPr/>
        </p:nvSpPr>
        <p:spPr bwMode="white">
          <a:xfrm>
            <a:off x="1015140" y="4175722"/>
            <a:ext cx="266578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30F692-FEBB-D7DD-D0CD-38F8EF662FC8}"/>
              </a:ext>
            </a:extLst>
          </p:cNvPr>
          <p:cNvSpPr/>
          <p:nvPr/>
        </p:nvSpPr>
        <p:spPr bwMode="white">
          <a:xfrm>
            <a:off x="1043702" y="5175879"/>
            <a:ext cx="218975" cy="21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0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D96A72-34DA-6FC5-DEBF-873D7610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38" y="2505190"/>
            <a:ext cx="6209524" cy="18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D6E5BA-0271-9B66-C343-EF56B11A3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8"/>
          <a:stretch/>
        </p:blipFill>
        <p:spPr>
          <a:xfrm>
            <a:off x="720000" y="1080000"/>
            <a:ext cx="9851018" cy="3927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C2F549-ECA3-9210-F883-B064B3F68FF8}"/>
              </a:ext>
            </a:extLst>
          </p:cNvPr>
          <p:cNvSpPr/>
          <p:nvPr/>
        </p:nvSpPr>
        <p:spPr bwMode="white">
          <a:xfrm>
            <a:off x="1462611" y="2347999"/>
            <a:ext cx="266578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E17C3B-3E3A-A0C9-B1A6-4679585676BC}"/>
              </a:ext>
            </a:extLst>
          </p:cNvPr>
          <p:cNvSpPr/>
          <p:nvPr/>
        </p:nvSpPr>
        <p:spPr bwMode="white">
          <a:xfrm>
            <a:off x="1491173" y="2929563"/>
            <a:ext cx="21897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A44207-7749-D51E-520B-D74C6CC1F7A8}"/>
              </a:ext>
            </a:extLst>
          </p:cNvPr>
          <p:cNvSpPr/>
          <p:nvPr/>
        </p:nvSpPr>
        <p:spPr bwMode="white">
          <a:xfrm>
            <a:off x="1481652" y="3511127"/>
            <a:ext cx="22849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7755FF-AD97-94CF-24C0-469DA5754F5A}"/>
              </a:ext>
            </a:extLst>
          </p:cNvPr>
          <p:cNvSpPr/>
          <p:nvPr/>
        </p:nvSpPr>
        <p:spPr bwMode="white">
          <a:xfrm>
            <a:off x="1481652" y="4092691"/>
            <a:ext cx="228495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525611-E8BC-353A-3B3A-DB4C58495A4D}"/>
              </a:ext>
            </a:extLst>
          </p:cNvPr>
          <p:cNvSpPr/>
          <p:nvPr/>
        </p:nvSpPr>
        <p:spPr bwMode="white">
          <a:xfrm>
            <a:off x="1491173" y="4683788"/>
            <a:ext cx="21897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AFFB60-77A4-6A9B-9C9C-124875F0C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1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C74984-BDE1-50AB-DA51-4E246B2E07F3}"/>
              </a:ext>
            </a:extLst>
          </p:cNvPr>
          <p:cNvSpPr/>
          <p:nvPr/>
        </p:nvSpPr>
        <p:spPr bwMode="white">
          <a:xfrm>
            <a:off x="1491173" y="2489496"/>
            <a:ext cx="218975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7F078A-2A2E-65F7-2EB8-CC9AE154F88B}"/>
              </a:ext>
            </a:extLst>
          </p:cNvPr>
          <p:cNvSpPr/>
          <p:nvPr/>
        </p:nvSpPr>
        <p:spPr bwMode="white">
          <a:xfrm>
            <a:off x="6965553" y="2489496"/>
            <a:ext cx="266578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ED0BD7-9E11-A0E1-14AA-6D81A90BAE9C}"/>
              </a:ext>
            </a:extLst>
          </p:cNvPr>
          <p:cNvSpPr/>
          <p:nvPr/>
        </p:nvSpPr>
        <p:spPr bwMode="white">
          <a:xfrm>
            <a:off x="1491173" y="4556123"/>
            <a:ext cx="218975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B0147B-C291-CC02-469E-921328E025ED}"/>
              </a:ext>
            </a:extLst>
          </p:cNvPr>
          <p:cNvSpPr/>
          <p:nvPr/>
        </p:nvSpPr>
        <p:spPr bwMode="white">
          <a:xfrm>
            <a:off x="6994115" y="4556123"/>
            <a:ext cx="218975" cy="21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4C4C3-4962-76E5-6D4E-CA98E0CC3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89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F7CF9E-D31F-5E54-E4C8-F6C00C4A1EA3}"/>
              </a:ext>
            </a:extLst>
          </p:cNvPr>
          <p:cNvSpPr/>
          <p:nvPr/>
        </p:nvSpPr>
        <p:spPr bwMode="white">
          <a:xfrm>
            <a:off x="1015140" y="1920305"/>
            <a:ext cx="257057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A8F608-F27F-CE9E-5E37-25D8379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E80458-825A-CEB9-5F97-24C4AAF57DFB}"/>
              </a:ext>
            </a:extLst>
          </p:cNvPr>
          <p:cNvSpPr/>
          <p:nvPr/>
        </p:nvSpPr>
        <p:spPr bwMode="white">
          <a:xfrm>
            <a:off x="1462611" y="1776799"/>
            <a:ext cx="266578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17D324-30D4-38B9-2A5C-8961D9B70267}"/>
              </a:ext>
            </a:extLst>
          </p:cNvPr>
          <p:cNvSpPr/>
          <p:nvPr/>
        </p:nvSpPr>
        <p:spPr bwMode="white">
          <a:xfrm>
            <a:off x="1462611" y="2368600"/>
            <a:ext cx="266578" cy="20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119363-5802-73F4-EF82-F61CD1CFBC62}"/>
              </a:ext>
            </a:extLst>
          </p:cNvPr>
          <p:cNvSpPr/>
          <p:nvPr/>
        </p:nvSpPr>
        <p:spPr bwMode="white">
          <a:xfrm>
            <a:off x="1462611" y="2941312"/>
            <a:ext cx="266578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F71A3A5-1493-218F-5305-5EBD39B19C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/>
          <a:stretch/>
        </p:blipFill>
        <p:spPr>
          <a:xfrm>
            <a:off x="1177201" y="3379465"/>
            <a:ext cx="9089018" cy="1216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2B05DC-DB5F-3677-9379-B8C154C34DDC}"/>
              </a:ext>
            </a:extLst>
          </p:cNvPr>
          <p:cNvSpPr/>
          <p:nvPr/>
        </p:nvSpPr>
        <p:spPr bwMode="white">
          <a:xfrm>
            <a:off x="1500903" y="3551880"/>
            <a:ext cx="218975" cy="22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2196A1-46C6-70D2-F5B3-379BA7F8F991}"/>
              </a:ext>
            </a:extLst>
          </p:cNvPr>
          <p:cNvSpPr/>
          <p:nvPr/>
        </p:nvSpPr>
        <p:spPr bwMode="white">
          <a:xfrm>
            <a:off x="1472341" y="4126599"/>
            <a:ext cx="266578" cy="22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5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68662C-11C5-E1D6-4E15-D0A99105E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02F96C-C12F-96EA-1A2E-E271012DA59E}"/>
              </a:ext>
            </a:extLst>
          </p:cNvPr>
          <p:cNvSpPr/>
          <p:nvPr/>
        </p:nvSpPr>
        <p:spPr bwMode="white">
          <a:xfrm>
            <a:off x="1443570" y="1767083"/>
            <a:ext cx="266578" cy="21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11C0AB-D836-D9DB-5EA3-B6E2C9608CEE}"/>
              </a:ext>
            </a:extLst>
          </p:cNvPr>
          <p:cNvSpPr/>
          <p:nvPr/>
        </p:nvSpPr>
        <p:spPr bwMode="white">
          <a:xfrm>
            <a:off x="1472132" y="2339652"/>
            <a:ext cx="218975" cy="21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E53E8F-0E5D-78A3-C422-7C6A5AB8F785}"/>
              </a:ext>
            </a:extLst>
          </p:cNvPr>
          <p:cNvSpPr/>
          <p:nvPr/>
        </p:nvSpPr>
        <p:spPr bwMode="white">
          <a:xfrm>
            <a:off x="1443570" y="2921764"/>
            <a:ext cx="266578" cy="209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2D732E-63AD-8A20-9D78-C069C73C9E08}"/>
              </a:ext>
            </a:extLst>
          </p:cNvPr>
          <p:cNvSpPr/>
          <p:nvPr/>
        </p:nvSpPr>
        <p:spPr bwMode="white">
          <a:xfrm>
            <a:off x="1472132" y="3494334"/>
            <a:ext cx="218975" cy="21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26E214-990F-2674-2469-23064DF044C2}"/>
              </a:ext>
            </a:extLst>
          </p:cNvPr>
          <p:cNvSpPr/>
          <p:nvPr/>
        </p:nvSpPr>
        <p:spPr bwMode="white">
          <a:xfrm>
            <a:off x="1443570" y="4066903"/>
            <a:ext cx="266578" cy="21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F503E-9AED-2710-74C2-A2340D0EF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3D61B2-0451-74C7-8C95-0AF6266152BA}"/>
              </a:ext>
            </a:extLst>
          </p:cNvPr>
          <p:cNvSpPr/>
          <p:nvPr/>
        </p:nvSpPr>
        <p:spPr bwMode="white">
          <a:xfrm>
            <a:off x="3814214" y="2854667"/>
            <a:ext cx="514115" cy="42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5E3D69-CE1A-344A-4810-8E7128A4A47E}"/>
              </a:ext>
            </a:extLst>
          </p:cNvPr>
          <p:cNvSpPr/>
          <p:nvPr/>
        </p:nvSpPr>
        <p:spPr bwMode="white">
          <a:xfrm>
            <a:off x="8955371" y="2854668"/>
            <a:ext cx="809256" cy="42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3D58C9-F620-4448-DBDA-01DF5F7D10CF}"/>
              </a:ext>
            </a:extLst>
          </p:cNvPr>
          <p:cNvSpPr/>
          <p:nvPr/>
        </p:nvSpPr>
        <p:spPr bwMode="white">
          <a:xfrm>
            <a:off x="2208241" y="4384769"/>
            <a:ext cx="504595" cy="44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8688E3-EFD8-4FF9-3F5D-01B497E87398}"/>
              </a:ext>
            </a:extLst>
          </p:cNvPr>
          <p:cNvSpPr/>
          <p:nvPr/>
        </p:nvSpPr>
        <p:spPr bwMode="white">
          <a:xfrm>
            <a:off x="7003636" y="4385763"/>
            <a:ext cx="504595" cy="44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9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EE9579-1E9A-1D97-0CC6-3ECCF0B5E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96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7A44F9-F322-612F-09AD-92ACE4D3C85B}"/>
              </a:ext>
            </a:extLst>
          </p:cNvPr>
          <p:cNvSpPr/>
          <p:nvPr/>
        </p:nvSpPr>
        <p:spPr bwMode="white">
          <a:xfrm>
            <a:off x="8745917" y="1674115"/>
            <a:ext cx="571239" cy="4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022648-520F-9F4E-48FB-D006BF5FB1BC}"/>
              </a:ext>
            </a:extLst>
          </p:cNvPr>
          <p:cNvSpPr/>
          <p:nvPr/>
        </p:nvSpPr>
        <p:spPr bwMode="white">
          <a:xfrm>
            <a:off x="3490512" y="1674115"/>
            <a:ext cx="466512" cy="62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CBB0AB-0A17-2959-FAD9-13F0C635C9FC}"/>
              </a:ext>
            </a:extLst>
          </p:cNvPr>
          <p:cNvSpPr/>
          <p:nvPr/>
        </p:nvSpPr>
        <p:spPr bwMode="white">
          <a:xfrm>
            <a:off x="1776793" y="3191111"/>
            <a:ext cx="504595" cy="4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12A953-03FF-7FA0-5198-7EA6A7A39CD2}"/>
              </a:ext>
            </a:extLst>
          </p:cNvPr>
          <p:cNvSpPr/>
          <p:nvPr/>
        </p:nvSpPr>
        <p:spPr bwMode="white">
          <a:xfrm>
            <a:off x="6565685" y="3191111"/>
            <a:ext cx="504595" cy="4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8069F9-0E27-7FFD-295C-1B8AA1C5E5CE}"/>
              </a:ext>
            </a:extLst>
          </p:cNvPr>
          <p:cNvSpPr/>
          <p:nvPr/>
        </p:nvSpPr>
        <p:spPr bwMode="white">
          <a:xfrm>
            <a:off x="3452429" y="4515147"/>
            <a:ext cx="533157" cy="62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AD2BDBC-9D72-97C3-26E4-5E1AD614B162}"/>
              </a:ext>
            </a:extLst>
          </p:cNvPr>
          <p:cNvSpPr/>
          <p:nvPr/>
        </p:nvSpPr>
        <p:spPr bwMode="white">
          <a:xfrm>
            <a:off x="1795834" y="6058271"/>
            <a:ext cx="504595" cy="447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