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7134C8-4B43-8C4F-00DC-CB259D190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4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0DDF03-0958-A87E-7CCD-266FC910BE97}"/>
              </a:ext>
            </a:extLst>
          </p:cNvPr>
          <p:cNvSpPr/>
          <p:nvPr/>
        </p:nvSpPr>
        <p:spPr bwMode="white">
          <a:xfrm>
            <a:off x="1500694" y="1871797"/>
            <a:ext cx="209454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F59579-1CF8-9906-545E-6DE5D38C3392}"/>
              </a:ext>
            </a:extLst>
          </p:cNvPr>
          <p:cNvSpPr/>
          <p:nvPr/>
        </p:nvSpPr>
        <p:spPr bwMode="white">
          <a:xfrm>
            <a:off x="1500694" y="3274137"/>
            <a:ext cx="209454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1E94BD-95EA-8584-DDB4-A88815C16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1603A7-6C61-39B4-96C6-1A0B8B675937}"/>
              </a:ext>
            </a:extLst>
          </p:cNvPr>
          <p:cNvSpPr/>
          <p:nvPr/>
        </p:nvSpPr>
        <p:spPr bwMode="white">
          <a:xfrm>
            <a:off x="1034181" y="1175249"/>
            <a:ext cx="228495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9D599F-24EE-80D1-55FC-C202FE60677F}"/>
              </a:ext>
            </a:extLst>
          </p:cNvPr>
          <p:cNvSpPr/>
          <p:nvPr/>
        </p:nvSpPr>
        <p:spPr bwMode="white">
          <a:xfrm>
            <a:off x="1043702" y="2584943"/>
            <a:ext cx="218975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0E69C9-AB0B-7F4E-A4AB-90E00A2BF65F}"/>
              </a:ext>
            </a:extLst>
          </p:cNvPr>
          <p:cNvSpPr/>
          <p:nvPr/>
        </p:nvSpPr>
        <p:spPr bwMode="white">
          <a:xfrm>
            <a:off x="886691" y="3823855"/>
            <a:ext cx="484909" cy="48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152D3D-0E69-3185-3327-1C0DE0056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1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03E3ED-BC8D-0106-B079-7FB91EF755BF}"/>
              </a:ext>
            </a:extLst>
          </p:cNvPr>
          <p:cNvSpPr/>
          <p:nvPr/>
        </p:nvSpPr>
        <p:spPr bwMode="white">
          <a:xfrm>
            <a:off x="2176661" y="5121749"/>
            <a:ext cx="318514" cy="3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BB0A65-C73F-4263-A8D6-D011D25BA38D}"/>
              </a:ext>
            </a:extLst>
          </p:cNvPr>
          <p:cNvSpPr/>
          <p:nvPr/>
        </p:nvSpPr>
        <p:spPr bwMode="white">
          <a:xfrm>
            <a:off x="4254703" y="5121748"/>
            <a:ext cx="449265" cy="3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8B73C05-C942-57A5-BB93-B934A0C9B809}"/>
              </a:ext>
            </a:extLst>
          </p:cNvPr>
          <p:cNvSpPr/>
          <p:nvPr/>
        </p:nvSpPr>
        <p:spPr bwMode="white">
          <a:xfrm>
            <a:off x="6594247" y="5186697"/>
            <a:ext cx="238016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6D2284-9183-8F75-075C-9993EA35C8B1}"/>
              </a:ext>
            </a:extLst>
          </p:cNvPr>
          <p:cNvSpPr/>
          <p:nvPr/>
        </p:nvSpPr>
        <p:spPr bwMode="white">
          <a:xfrm>
            <a:off x="8722542" y="5135603"/>
            <a:ext cx="435312" cy="3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45F4484-3373-296B-9FB1-D37C1C44FD75}"/>
              </a:ext>
            </a:extLst>
          </p:cNvPr>
          <p:cNvSpPr/>
          <p:nvPr/>
        </p:nvSpPr>
        <p:spPr bwMode="white">
          <a:xfrm>
            <a:off x="10917382" y="5121748"/>
            <a:ext cx="435312" cy="3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5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7F227-EFFF-AE72-3650-32F07463D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FA57EE-61F0-763C-2927-5346B87D7FEE}"/>
              </a:ext>
            </a:extLst>
          </p:cNvPr>
          <p:cNvSpPr/>
          <p:nvPr/>
        </p:nvSpPr>
        <p:spPr bwMode="white">
          <a:xfrm>
            <a:off x="1429713" y="1745674"/>
            <a:ext cx="399084" cy="498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605025-2738-1238-FAA0-7E2EA98C5252}"/>
              </a:ext>
            </a:extLst>
          </p:cNvPr>
          <p:cNvSpPr/>
          <p:nvPr/>
        </p:nvSpPr>
        <p:spPr bwMode="white">
          <a:xfrm>
            <a:off x="1443569" y="3158836"/>
            <a:ext cx="399085" cy="49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38113B-633C-648F-570E-9DBB19E1AC0E}"/>
              </a:ext>
            </a:extLst>
          </p:cNvPr>
          <p:cNvSpPr/>
          <p:nvPr/>
        </p:nvSpPr>
        <p:spPr bwMode="white">
          <a:xfrm>
            <a:off x="1429713" y="4572000"/>
            <a:ext cx="399085" cy="49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1F826D-ABF0-294E-6A08-11EF43EF2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5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6C0798-2DF6-23C8-5897-67FD2DF58997}"/>
              </a:ext>
            </a:extLst>
          </p:cNvPr>
          <p:cNvSpPr/>
          <p:nvPr/>
        </p:nvSpPr>
        <p:spPr bwMode="white">
          <a:xfrm>
            <a:off x="968390" y="1079999"/>
            <a:ext cx="436590" cy="471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A51407-1BDB-FC3F-156C-A0F8CFEC9611}"/>
              </a:ext>
            </a:extLst>
          </p:cNvPr>
          <p:cNvSpPr/>
          <p:nvPr/>
        </p:nvSpPr>
        <p:spPr bwMode="white">
          <a:xfrm>
            <a:off x="886692" y="2466109"/>
            <a:ext cx="436591" cy="471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4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884F20-9611-ABBF-96F2-75689FCAA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37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926055-932C-12CF-6CA3-C035CC0EA3B7}"/>
              </a:ext>
            </a:extLst>
          </p:cNvPr>
          <p:cNvSpPr/>
          <p:nvPr/>
        </p:nvSpPr>
        <p:spPr bwMode="white">
          <a:xfrm>
            <a:off x="2348033" y="2552942"/>
            <a:ext cx="238016" cy="21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383154F-EF2C-D577-E878-88AAFFF64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5" b="28699"/>
          <a:stretch/>
        </p:blipFill>
        <p:spPr>
          <a:xfrm>
            <a:off x="7966363" y="1667279"/>
            <a:ext cx="3082145" cy="381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9DE35224-8A5B-08F0-80B8-3BBEDDB38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3" b="62953"/>
          <a:stretch/>
        </p:blipFill>
        <p:spPr>
          <a:xfrm>
            <a:off x="1143492" y="3121857"/>
            <a:ext cx="3852000" cy="1981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96C343-1338-7B8C-398C-5B61126EFCFA}"/>
              </a:ext>
            </a:extLst>
          </p:cNvPr>
          <p:cNvSpPr/>
          <p:nvPr/>
        </p:nvSpPr>
        <p:spPr bwMode="white">
          <a:xfrm>
            <a:off x="2230582" y="3768437"/>
            <a:ext cx="512617" cy="40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A0384A-DEE4-3BDF-AA01-4E72C8558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9" r="66563"/>
          <a:stretch/>
        </p:blipFill>
        <p:spPr>
          <a:xfrm>
            <a:off x="720000" y="928259"/>
            <a:ext cx="3852000" cy="339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715217-D46C-525F-FBD2-BECE55ECCA47}"/>
              </a:ext>
            </a:extLst>
          </p:cNvPr>
          <p:cNvSpPr/>
          <p:nvPr/>
        </p:nvSpPr>
        <p:spPr bwMode="white">
          <a:xfrm>
            <a:off x="1731819" y="955969"/>
            <a:ext cx="581890" cy="47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7E2948-A8B4-21D5-8420-C32493E38E5B}"/>
              </a:ext>
            </a:extLst>
          </p:cNvPr>
          <p:cNvSpPr/>
          <p:nvPr/>
        </p:nvSpPr>
        <p:spPr bwMode="white">
          <a:xfrm>
            <a:off x="1731819" y="2338669"/>
            <a:ext cx="581890" cy="47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5CF3B1-3012-0228-D0F6-38B36A15E4B0}"/>
              </a:ext>
            </a:extLst>
          </p:cNvPr>
          <p:cNvSpPr/>
          <p:nvPr/>
        </p:nvSpPr>
        <p:spPr bwMode="white">
          <a:xfrm>
            <a:off x="1731819" y="3735224"/>
            <a:ext cx="581890" cy="45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B440F74-1BE7-5A28-BCE0-1A78F38AE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5" b="28699"/>
          <a:stretch/>
        </p:blipFill>
        <p:spPr>
          <a:xfrm>
            <a:off x="7966363" y="1667279"/>
            <a:ext cx="3082145" cy="381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42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1282E7-872A-102A-705C-EA15F9DCC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4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3856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9AC2D4-8D3F-1CEB-182F-14EADA8B8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4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8739D4-B240-6E18-05D7-19F9319A17A5}"/>
              </a:ext>
            </a:extLst>
          </p:cNvPr>
          <p:cNvSpPr/>
          <p:nvPr/>
        </p:nvSpPr>
        <p:spPr bwMode="white">
          <a:xfrm>
            <a:off x="1024661" y="1232635"/>
            <a:ext cx="238016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1FB7D3-7CAA-053B-1E4D-9D6AAD28422C}"/>
              </a:ext>
            </a:extLst>
          </p:cNvPr>
          <p:cNvSpPr/>
          <p:nvPr/>
        </p:nvSpPr>
        <p:spPr bwMode="white">
          <a:xfrm>
            <a:off x="1053223" y="1929035"/>
            <a:ext cx="19993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18B268-123D-3DE1-F802-0E225F4C1DF2}"/>
              </a:ext>
            </a:extLst>
          </p:cNvPr>
          <p:cNvSpPr/>
          <p:nvPr/>
        </p:nvSpPr>
        <p:spPr bwMode="white">
          <a:xfrm>
            <a:off x="1024661" y="2615895"/>
            <a:ext cx="238016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E05188-70D6-B4B5-F830-2140E2D94B40}"/>
              </a:ext>
            </a:extLst>
          </p:cNvPr>
          <p:cNvSpPr/>
          <p:nvPr/>
        </p:nvSpPr>
        <p:spPr bwMode="white">
          <a:xfrm>
            <a:off x="1053223" y="3312295"/>
            <a:ext cx="199933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C3A2E8-A718-B861-D025-9E623A37566F}"/>
              </a:ext>
            </a:extLst>
          </p:cNvPr>
          <p:cNvSpPr/>
          <p:nvPr/>
        </p:nvSpPr>
        <p:spPr bwMode="white">
          <a:xfrm>
            <a:off x="1024661" y="4008695"/>
            <a:ext cx="238016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79C8A6-D73C-A6A4-A5B2-6FB02871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95" y="2486143"/>
            <a:ext cx="6323809" cy="18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DC9A1-0DD5-9E1A-F61E-38489A272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4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1D1C80E-EC54-DC06-9303-350CADD6CA0C}"/>
              </a:ext>
            </a:extLst>
          </p:cNvPr>
          <p:cNvSpPr/>
          <p:nvPr/>
        </p:nvSpPr>
        <p:spPr bwMode="white">
          <a:xfrm>
            <a:off x="1919603" y="4434077"/>
            <a:ext cx="218975" cy="40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42B150-EEF8-4E55-C6B0-B093F487B21D}"/>
              </a:ext>
            </a:extLst>
          </p:cNvPr>
          <p:cNvSpPr/>
          <p:nvPr/>
        </p:nvSpPr>
        <p:spPr bwMode="white">
          <a:xfrm>
            <a:off x="4147437" y="4322618"/>
            <a:ext cx="218975" cy="406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C2CFBF6-3423-4B0C-834A-D9A13326B6CD}"/>
              </a:ext>
            </a:extLst>
          </p:cNvPr>
          <p:cNvSpPr/>
          <p:nvPr/>
        </p:nvSpPr>
        <p:spPr bwMode="white">
          <a:xfrm>
            <a:off x="6413355" y="4443606"/>
            <a:ext cx="142809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72AC78F-507E-0380-08BF-7B0F8224F571}"/>
              </a:ext>
            </a:extLst>
          </p:cNvPr>
          <p:cNvSpPr/>
          <p:nvPr/>
        </p:nvSpPr>
        <p:spPr bwMode="white">
          <a:xfrm>
            <a:off x="8631669" y="4434078"/>
            <a:ext cx="209454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C3133F3-4171-71B4-3207-9894588D6D1E}"/>
              </a:ext>
            </a:extLst>
          </p:cNvPr>
          <p:cNvSpPr/>
          <p:nvPr/>
        </p:nvSpPr>
        <p:spPr bwMode="white">
          <a:xfrm>
            <a:off x="10869024" y="4434078"/>
            <a:ext cx="218975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D349F70-9023-158D-73F2-106DA11771B3}"/>
              </a:ext>
            </a:extLst>
          </p:cNvPr>
          <p:cNvSpPr/>
          <p:nvPr/>
        </p:nvSpPr>
        <p:spPr bwMode="white">
          <a:xfrm>
            <a:off x="10026445" y="767097"/>
            <a:ext cx="2123107" cy="165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C40AF8-6868-A3CF-2F60-95CA515BD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9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80B835-E332-B24D-750B-35812F92D50E}"/>
              </a:ext>
            </a:extLst>
          </p:cNvPr>
          <p:cNvSpPr/>
          <p:nvPr/>
        </p:nvSpPr>
        <p:spPr bwMode="white">
          <a:xfrm>
            <a:off x="1491173" y="2633092"/>
            <a:ext cx="218975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A1269F-172A-94A3-E607-2EB05C212F4D}"/>
              </a:ext>
            </a:extLst>
          </p:cNvPr>
          <p:cNvSpPr/>
          <p:nvPr/>
        </p:nvSpPr>
        <p:spPr bwMode="white">
          <a:xfrm>
            <a:off x="6965553" y="2633092"/>
            <a:ext cx="266578" cy="2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22A8B52-FA9F-33D2-2CEC-10034D6465A3}"/>
              </a:ext>
            </a:extLst>
          </p:cNvPr>
          <p:cNvSpPr/>
          <p:nvPr/>
        </p:nvSpPr>
        <p:spPr bwMode="white">
          <a:xfrm>
            <a:off x="1462611" y="4805516"/>
            <a:ext cx="266578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065ACAA-C28C-4A47-9C95-7476A73EA036}"/>
              </a:ext>
            </a:extLst>
          </p:cNvPr>
          <p:cNvSpPr/>
          <p:nvPr/>
        </p:nvSpPr>
        <p:spPr bwMode="white">
          <a:xfrm>
            <a:off x="6994115" y="4805516"/>
            <a:ext cx="218975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5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F5060-E732-7907-D7C4-BBC631C18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861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E1835A-0A32-73B2-E6A8-71518D8691E3}"/>
              </a:ext>
            </a:extLst>
          </p:cNvPr>
          <p:cNvSpPr/>
          <p:nvPr/>
        </p:nvSpPr>
        <p:spPr bwMode="white">
          <a:xfrm>
            <a:off x="1015140" y="1891368"/>
            <a:ext cx="257057" cy="21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AFB9A4-8759-AD7F-5C38-FE59F5AC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49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A650A3-ED88-1DE3-CFC6-3E838C29D036}"/>
              </a:ext>
            </a:extLst>
          </p:cNvPr>
          <p:cNvSpPr/>
          <p:nvPr/>
        </p:nvSpPr>
        <p:spPr bwMode="white">
          <a:xfrm>
            <a:off x="1462611" y="1911324"/>
            <a:ext cx="266578" cy="21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34CAE9-4B68-8D04-C364-44F423A33E8B}"/>
              </a:ext>
            </a:extLst>
          </p:cNvPr>
          <p:cNvSpPr/>
          <p:nvPr/>
        </p:nvSpPr>
        <p:spPr bwMode="white">
          <a:xfrm>
            <a:off x="1491173" y="2618428"/>
            <a:ext cx="218975" cy="21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A2749C4-BF5E-B645-A90A-54199545F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4"/>
          <a:stretch/>
        </p:blipFill>
        <p:spPr>
          <a:xfrm>
            <a:off x="1177200" y="3172037"/>
            <a:ext cx="8465564" cy="2007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84EF07-6FCD-2860-071A-4E4776A03ACF}"/>
              </a:ext>
            </a:extLst>
          </p:cNvPr>
          <p:cNvSpPr/>
          <p:nvPr/>
        </p:nvSpPr>
        <p:spPr bwMode="white">
          <a:xfrm>
            <a:off x="1453300" y="3172037"/>
            <a:ext cx="285618" cy="55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D628D5-F88F-6714-3FBC-B1D77C24B9A9}"/>
              </a:ext>
            </a:extLst>
          </p:cNvPr>
          <p:cNvSpPr/>
          <p:nvPr/>
        </p:nvSpPr>
        <p:spPr bwMode="white">
          <a:xfrm>
            <a:off x="1343891" y="4019702"/>
            <a:ext cx="414067" cy="413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C4F27B-733D-59B9-3C3E-584A3B55F38E}"/>
              </a:ext>
            </a:extLst>
          </p:cNvPr>
          <p:cNvSpPr/>
          <p:nvPr/>
        </p:nvSpPr>
        <p:spPr bwMode="white">
          <a:xfrm>
            <a:off x="1453300" y="4594115"/>
            <a:ext cx="414067" cy="5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FCF70F-263D-B7F2-8224-66C6DF706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3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41E88D2-1E58-0278-EF84-1D211A2E83D7}"/>
              </a:ext>
            </a:extLst>
          </p:cNvPr>
          <p:cNvSpPr/>
          <p:nvPr/>
        </p:nvSpPr>
        <p:spPr bwMode="white">
          <a:xfrm>
            <a:off x="9098181" y="3689265"/>
            <a:ext cx="295140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A21CE22-6D40-F461-0180-38BCE0138D37}"/>
              </a:ext>
            </a:extLst>
          </p:cNvPr>
          <p:cNvSpPr/>
          <p:nvPr/>
        </p:nvSpPr>
        <p:spPr bwMode="white">
          <a:xfrm>
            <a:off x="10869024" y="4279683"/>
            <a:ext cx="295140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09BF860-7328-F53C-747A-28F9C4003965}"/>
              </a:ext>
            </a:extLst>
          </p:cNvPr>
          <p:cNvSpPr/>
          <p:nvPr/>
        </p:nvSpPr>
        <p:spPr bwMode="white">
          <a:xfrm>
            <a:off x="7336859" y="4860578"/>
            <a:ext cx="295140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3CD1E7F-7FA5-1F04-BD7F-93A405C39DD2}"/>
              </a:ext>
            </a:extLst>
          </p:cNvPr>
          <p:cNvSpPr/>
          <p:nvPr/>
        </p:nvSpPr>
        <p:spPr bwMode="white">
          <a:xfrm>
            <a:off x="5575537" y="5450996"/>
            <a:ext cx="295140" cy="27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F6518A6-DEDA-16FC-C4FE-1D9498E7B8AC}"/>
              </a:ext>
            </a:extLst>
          </p:cNvPr>
          <p:cNvSpPr/>
          <p:nvPr/>
        </p:nvSpPr>
        <p:spPr bwMode="white">
          <a:xfrm>
            <a:off x="3804694" y="6041413"/>
            <a:ext cx="30466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340539-A53A-87AB-362F-8C173B76D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5E56F8-F64F-65AA-9167-D890DCA542FF}"/>
              </a:ext>
            </a:extLst>
          </p:cNvPr>
          <p:cNvSpPr/>
          <p:nvPr/>
        </p:nvSpPr>
        <p:spPr bwMode="white">
          <a:xfrm>
            <a:off x="3371929" y="2870388"/>
            <a:ext cx="7129815" cy="84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F5E2E0-CDD2-D653-449A-9F89BCDF12C6}"/>
              </a:ext>
            </a:extLst>
          </p:cNvPr>
          <p:cNvSpPr/>
          <p:nvPr/>
        </p:nvSpPr>
        <p:spPr bwMode="white">
          <a:xfrm>
            <a:off x="2262347" y="4536972"/>
            <a:ext cx="599801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C702BA-28E2-9790-22FB-9C78C280E8DC}"/>
              </a:ext>
            </a:extLst>
          </p:cNvPr>
          <p:cNvSpPr/>
          <p:nvPr/>
        </p:nvSpPr>
        <p:spPr bwMode="white">
          <a:xfrm>
            <a:off x="4385454" y="4536972"/>
            <a:ext cx="266578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45DA4A-0996-AD1E-7C82-DFD1EE642D73}"/>
              </a:ext>
            </a:extLst>
          </p:cNvPr>
          <p:cNvSpPr/>
          <p:nvPr/>
        </p:nvSpPr>
        <p:spPr bwMode="white">
          <a:xfrm>
            <a:off x="6165818" y="4536972"/>
            <a:ext cx="428429" cy="4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3EF4D1-4FDE-1DFD-35E3-70F4CA77DBC6}"/>
              </a:ext>
            </a:extLst>
          </p:cNvPr>
          <p:cNvSpPr/>
          <p:nvPr/>
        </p:nvSpPr>
        <p:spPr bwMode="white">
          <a:xfrm>
            <a:off x="8146115" y="4536972"/>
            <a:ext cx="590280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6F54D4-54AE-E230-3313-D6CE2E7B4BEB}"/>
              </a:ext>
            </a:extLst>
          </p:cNvPr>
          <p:cNvSpPr/>
          <p:nvPr/>
        </p:nvSpPr>
        <p:spPr bwMode="white">
          <a:xfrm>
            <a:off x="10250181" y="4536972"/>
            <a:ext cx="390347" cy="3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FAB93A-92BA-0A4F-6156-672DF1DC7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6B729D-D138-3C30-E818-89FF61DB1BC8}"/>
              </a:ext>
            </a:extLst>
          </p:cNvPr>
          <p:cNvSpPr/>
          <p:nvPr/>
        </p:nvSpPr>
        <p:spPr bwMode="white">
          <a:xfrm>
            <a:off x="1481652" y="1899593"/>
            <a:ext cx="228495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89BD2D-7EBC-7482-680B-2A3D45558C01}"/>
              </a:ext>
            </a:extLst>
          </p:cNvPr>
          <p:cNvSpPr/>
          <p:nvPr/>
        </p:nvSpPr>
        <p:spPr bwMode="white">
          <a:xfrm>
            <a:off x="1491173" y="2633415"/>
            <a:ext cx="218975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6BF431-762E-CA3A-DA07-E56ADB0EA70B}"/>
              </a:ext>
            </a:extLst>
          </p:cNvPr>
          <p:cNvSpPr/>
          <p:nvPr/>
        </p:nvSpPr>
        <p:spPr bwMode="white">
          <a:xfrm>
            <a:off x="1481652" y="3357707"/>
            <a:ext cx="228495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C49DEA-6BB6-89DD-066A-359FD7CE0A33}"/>
              </a:ext>
            </a:extLst>
          </p:cNvPr>
          <p:cNvSpPr/>
          <p:nvPr/>
        </p:nvSpPr>
        <p:spPr bwMode="white">
          <a:xfrm>
            <a:off x="1462611" y="4091529"/>
            <a:ext cx="266578" cy="21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4FD293-2EB6-A779-76EF-65F726CEEB96}"/>
              </a:ext>
            </a:extLst>
          </p:cNvPr>
          <p:cNvSpPr/>
          <p:nvPr/>
        </p:nvSpPr>
        <p:spPr bwMode="white">
          <a:xfrm>
            <a:off x="1462611" y="4825352"/>
            <a:ext cx="266578" cy="2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2024-08-18T10:34:22Z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