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3" r:id="rId17"/>
    <p:sldId id="262" r:id="rId18"/>
    <p:sldId id="261" r:id="rId19"/>
    <p:sldId id="260" r:id="rId20"/>
    <p:sldId id="25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EDDBA1-2B94-A579-0525-C4DE4B85A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4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E16049-089D-B2DB-17AE-92B09540620A}"/>
              </a:ext>
            </a:extLst>
          </p:cNvPr>
          <p:cNvSpPr/>
          <p:nvPr/>
        </p:nvSpPr>
        <p:spPr bwMode="white">
          <a:xfrm>
            <a:off x="1462611" y="1880115"/>
            <a:ext cx="266578" cy="2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BF5962-75D8-13CB-47D0-1EC61779FCD1}"/>
              </a:ext>
            </a:extLst>
          </p:cNvPr>
          <p:cNvSpPr/>
          <p:nvPr/>
        </p:nvSpPr>
        <p:spPr bwMode="white">
          <a:xfrm>
            <a:off x="1481652" y="3232690"/>
            <a:ext cx="228495" cy="2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B5F5A1-AAF8-C376-375B-787B9E5BC181}"/>
              </a:ext>
            </a:extLst>
          </p:cNvPr>
          <p:cNvSpPr/>
          <p:nvPr/>
        </p:nvSpPr>
        <p:spPr bwMode="white">
          <a:xfrm>
            <a:off x="1500694" y="4585266"/>
            <a:ext cx="209454" cy="2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7610C9-E480-DB27-8A37-13E008BE7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26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92EB65-1134-9B61-31A6-6D7F5E3AF153}"/>
              </a:ext>
            </a:extLst>
          </p:cNvPr>
          <p:cNvSpPr/>
          <p:nvPr/>
        </p:nvSpPr>
        <p:spPr bwMode="white">
          <a:xfrm>
            <a:off x="1034181" y="1194382"/>
            <a:ext cx="228495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2218C0-92E4-D87B-AD7E-20D8A5B9E3B4}"/>
              </a:ext>
            </a:extLst>
          </p:cNvPr>
          <p:cNvSpPr/>
          <p:nvPr/>
        </p:nvSpPr>
        <p:spPr bwMode="white">
          <a:xfrm>
            <a:off x="1043702" y="2681349"/>
            <a:ext cx="218975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9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6006BC-AA77-7413-B971-4D0E55137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7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D821ED5-2403-74A1-3B5F-A7AA4FEBE484}"/>
              </a:ext>
            </a:extLst>
          </p:cNvPr>
          <p:cNvSpPr/>
          <p:nvPr/>
        </p:nvSpPr>
        <p:spPr bwMode="white">
          <a:xfrm>
            <a:off x="1500694" y="4517528"/>
            <a:ext cx="218975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710076A-B187-B463-CDA7-8580756EAE1A}"/>
              </a:ext>
            </a:extLst>
          </p:cNvPr>
          <p:cNvSpPr/>
          <p:nvPr/>
        </p:nvSpPr>
        <p:spPr bwMode="white">
          <a:xfrm>
            <a:off x="1477318" y="5163278"/>
            <a:ext cx="393045" cy="495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3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060B7A-1DA0-0682-EDCD-9E3C46CFF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963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74268B-8658-935E-970E-DE1079DF06C0}"/>
              </a:ext>
            </a:extLst>
          </p:cNvPr>
          <p:cNvSpPr/>
          <p:nvPr/>
        </p:nvSpPr>
        <p:spPr bwMode="white">
          <a:xfrm>
            <a:off x="1034181" y="1156270"/>
            <a:ext cx="228495" cy="228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53C817-D539-B376-9470-EB6F3DB3B204}"/>
              </a:ext>
            </a:extLst>
          </p:cNvPr>
          <p:cNvSpPr/>
          <p:nvPr/>
        </p:nvSpPr>
        <p:spPr bwMode="white">
          <a:xfrm>
            <a:off x="1015140" y="1909443"/>
            <a:ext cx="257057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D0903A-C1DA-0F21-14FE-F2AFF8884DF1}"/>
              </a:ext>
            </a:extLst>
          </p:cNvPr>
          <p:cNvSpPr/>
          <p:nvPr/>
        </p:nvSpPr>
        <p:spPr bwMode="white">
          <a:xfrm>
            <a:off x="1034181" y="2653082"/>
            <a:ext cx="228495" cy="209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0D4443-CC38-687C-01CC-4802C0C8A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06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2E510C-0947-13B2-9DBF-A805957F15A9}"/>
              </a:ext>
            </a:extLst>
          </p:cNvPr>
          <p:cNvSpPr/>
          <p:nvPr/>
        </p:nvSpPr>
        <p:spPr bwMode="white">
          <a:xfrm>
            <a:off x="1472132" y="1938451"/>
            <a:ext cx="257057" cy="209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1A283D-9376-CA90-A5E2-60EEE4599BA4}"/>
              </a:ext>
            </a:extLst>
          </p:cNvPr>
          <p:cNvSpPr/>
          <p:nvPr/>
        </p:nvSpPr>
        <p:spPr bwMode="white">
          <a:xfrm>
            <a:off x="1500694" y="4160886"/>
            <a:ext cx="209454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9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B171B7-F182-7792-9868-E6465896C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11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64A530-8D0D-7C7E-4637-876AF7E4B42F}"/>
              </a:ext>
            </a:extLst>
          </p:cNvPr>
          <p:cNvSpPr/>
          <p:nvPr/>
        </p:nvSpPr>
        <p:spPr bwMode="white">
          <a:xfrm>
            <a:off x="1015140" y="1204115"/>
            <a:ext cx="266578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C13E66-8B43-5DEC-2AC3-542F1AC8AACB}"/>
              </a:ext>
            </a:extLst>
          </p:cNvPr>
          <p:cNvSpPr/>
          <p:nvPr/>
        </p:nvSpPr>
        <p:spPr bwMode="white">
          <a:xfrm>
            <a:off x="1043702" y="2683956"/>
            <a:ext cx="218975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F72A238-2616-475B-131E-F4E15177A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044866"/>
            <a:ext cx="11520000" cy="1201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244C95-FDC8-1AFB-F372-081CF5D4E1FD}"/>
              </a:ext>
            </a:extLst>
          </p:cNvPr>
          <p:cNvSpPr/>
          <p:nvPr/>
        </p:nvSpPr>
        <p:spPr bwMode="white">
          <a:xfrm>
            <a:off x="1015140" y="4178402"/>
            <a:ext cx="257057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7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654905-B358-4984-BEFE-5171F5851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35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C923EF-56FF-8639-E15A-A95C5C3337C7}"/>
              </a:ext>
            </a:extLst>
          </p:cNvPr>
          <p:cNvSpPr/>
          <p:nvPr/>
        </p:nvSpPr>
        <p:spPr bwMode="white">
          <a:xfrm>
            <a:off x="2043371" y="2605156"/>
            <a:ext cx="228495" cy="21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74ACEC0-FBA4-957C-F308-9F6281A01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5" b="29224"/>
          <a:stretch/>
        </p:blipFill>
        <p:spPr>
          <a:xfrm>
            <a:off x="6747164" y="1592945"/>
            <a:ext cx="5188036" cy="3672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12FCCCE1-13D0-1475-CFFD-EF30E0B9C2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 b="54726"/>
          <a:stretch/>
        </p:blipFill>
        <p:spPr>
          <a:xfrm>
            <a:off x="1163346" y="3539840"/>
            <a:ext cx="5376000" cy="234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8A4A90-3E05-2468-A914-2B7870BFD9BF}"/>
              </a:ext>
            </a:extLst>
          </p:cNvPr>
          <p:cNvSpPr/>
          <p:nvPr/>
        </p:nvSpPr>
        <p:spPr bwMode="white">
          <a:xfrm>
            <a:off x="1939636" y="3865418"/>
            <a:ext cx="328105" cy="342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F3A868-98E3-E841-8A1A-84505B8208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4" r="53333"/>
          <a:stretch/>
        </p:blipFill>
        <p:spPr>
          <a:xfrm>
            <a:off x="720000" y="962886"/>
            <a:ext cx="5376000" cy="2839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6FE076-CC09-15A9-C3E0-B811503764A7}"/>
              </a:ext>
            </a:extLst>
          </p:cNvPr>
          <p:cNvSpPr/>
          <p:nvPr/>
        </p:nvSpPr>
        <p:spPr bwMode="white">
          <a:xfrm>
            <a:off x="1614942" y="1255771"/>
            <a:ext cx="257057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B45C5A-3150-4317-E933-B2C94108983E}"/>
              </a:ext>
            </a:extLst>
          </p:cNvPr>
          <p:cNvSpPr/>
          <p:nvPr/>
        </p:nvSpPr>
        <p:spPr bwMode="white">
          <a:xfrm>
            <a:off x="1624462" y="2715008"/>
            <a:ext cx="238016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41720E-89D1-698F-C844-B63BA7629FC2}"/>
              </a:ext>
            </a:extLst>
          </p:cNvPr>
          <p:cNvSpPr/>
          <p:nvPr/>
        </p:nvSpPr>
        <p:spPr bwMode="white">
          <a:xfrm>
            <a:off x="3957024" y="3449395"/>
            <a:ext cx="209454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67A3C74-35F9-DB59-8B3E-4815C8B10F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5" b="29224"/>
          <a:stretch/>
        </p:blipFill>
        <p:spPr>
          <a:xfrm>
            <a:off x="6747164" y="1592945"/>
            <a:ext cx="5188036" cy="3672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758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5A2C71-8CCC-8AE1-FCFE-53B105763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" y="1080000"/>
            <a:ext cx="11520000" cy="4059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997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D54E49-86F9-CD11-5F1C-3B0E6154F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17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8CD549-EA3F-3064-1BF5-1EE2A1094D73}"/>
              </a:ext>
            </a:extLst>
          </p:cNvPr>
          <p:cNvSpPr/>
          <p:nvPr/>
        </p:nvSpPr>
        <p:spPr bwMode="white">
          <a:xfrm>
            <a:off x="1053223" y="1232755"/>
            <a:ext cx="199933" cy="21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30172D-3051-0D2E-09B8-E42D9208CECB}"/>
              </a:ext>
            </a:extLst>
          </p:cNvPr>
          <p:cNvSpPr/>
          <p:nvPr/>
        </p:nvSpPr>
        <p:spPr bwMode="white">
          <a:xfrm>
            <a:off x="1024661" y="1958341"/>
            <a:ext cx="238016" cy="21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080A64-A8D7-B2F4-F79D-B20217BE8BD3}"/>
              </a:ext>
            </a:extLst>
          </p:cNvPr>
          <p:cNvSpPr/>
          <p:nvPr/>
        </p:nvSpPr>
        <p:spPr bwMode="white">
          <a:xfrm>
            <a:off x="1024661" y="2674380"/>
            <a:ext cx="238016" cy="21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B4BA95-EE5A-4E16-7BFE-021EFA7A5778}"/>
              </a:ext>
            </a:extLst>
          </p:cNvPr>
          <p:cNvSpPr/>
          <p:nvPr/>
        </p:nvSpPr>
        <p:spPr bwMode="white">
          <a:xfrm>
            <a:off x="1053223" y="3399966"/>
            <a:ext cx="199933" cy="21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89675C-40C9-1F6B-0158-8BE0474F38D1}"/>
              </a:ext>
            </a:extLst>
          </p:cNvPr>
          <p:cNvSpPr/>
          <p:nvPr/>
        </p:nvSpPr>
        <p:spPr bwMode="white">
          <a:xfrm>
            <a:off x="1053223" y="4125551"/>
            <a:ext cx="238016" cy="372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188B6F-D7DF-9F22-84FC-151120BF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47" y="2571857"/>
            <a:ext cx="6161905" cy="17142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B1A55D-5062-7966-5F76-4B4C6B745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/>
          <a:stretch/>
        </p:blipFill>
        <p:spPr>
          <a:xfrm>
            <a:off x="720000" y="1080000"/>
            <a:ext cx="9980827" cy="3898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E4DBC2-8C46-89D2-5223-AC9351E0AA31}"/>
              </a:ext>
            </a:extLst>
          </p:cNvPr>
          <p:cNvSpPr/>
          <p:nvPr/>
        </p:nvSpPr>
        <p:spPr bwMode="white">
          <a:xfrm>
            <a:off x="1481652" y="2319172"/>
            <a:ext cx="228495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D73B47-E8A1-3242-CECB-65B4AB381A7B}"/>
              </a:ext>
            </a:extLst>
          </p:cNvPr>
          <p:cNvSpPr/>
          <p:nvPr/>
        </p:nvSpPr>
        <p:spPr bwMode="white">
          <a:xfrm>
            <a:off x="1491173" y="2891097"/>
            <a:ext cx="218975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ECD308-1944-85EB-C6F6-C81A1FF6B7EB}"/>
              </a:ext>
            </a:extLst>
          </p:cNvPr>
          <p:cNvSpPr/>
          <p:nvPr/>
        </p:nvSpPr>
        <p:spPr bwMode="white">
          <a:xfrm>
            <a:off x="1462611" y="3443959"/>
            <a:ext cx="266578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84D22E-14AD-C17B-4DE4-1AC01379C1E3}"/>
              </a:ext>
            </a:extLst>
          </p:cNvPr>
          <p:cNvSpPr/>
          <p:nvPr/>
        </p:nvSpPr>
        <p:spPr bwMode="white">
          <a:xfrm>
            <a:off x="1481652" y="3996820"/>
            <a:ext cx="228495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3F5B91-1AF4-5CDA-96FE-1812CC9E2FBD}"/>
              </a:ext>
            </a:extLst>
          </p:cNvPr>
          <p:cNvSpPr/>
          <p:nvPr/>
        </p:nvSpPr>
        <p:spPr bwMode="white">
          <a:xfrm>
            <a:off x="1491173" y="4559213"/>
            <a:ext cx="218975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41920B-8124-73BB-3F2E-21714720D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1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4C44F6-DC55-988D-65B0-F93E6431E244}"/>
              </a:ext>
            </a:extLst>
          </p:cNvPr>
          <p:cNvSpPr/>
          <p:nvPr/>
        </p:nvSpPr>
        <p:spPr bwMode="white">
          <a:xfrm>
            <a:off x="1462611" y="2480660"/>
            <a:ext cx="266578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9E0ADE-CF86-7814-EDE7-37251B6B923E}"/>
              </a:ext>
            </a:extLst>
          </p:cNvPr>
          <p:cNvSpPr/>
          <p:nvPr/>
        </p:nvSpPr>
        <p:spPr bwMode="white">
          <a:xfrm>
            <a:off x="6994115" y="2480660"/>
            <a:ext cx="218975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0E166F-391C-9843-6B80-16FA92A0D0F1}"/>
              </a:ext>
            </a:extLst>
          </p:cNvPr>
          <p:cNvSpPr/>
          <p:nvPr/>
        </p:nvSpPr>
        <p:spPr bwMode="white">
          <a:xfrm>
            <a:off x="1491173" y="4433961"/>
            <a:ext cx="218975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DAB5BC-32B9-363D-0725-03C93E8083ED}"/>
              </a:ext>
            </a:extLst>
          </p:cNvPr>
          <p:cNvSpPr/>
          <p:nvPr/>
        </p:nvSpPr>
        <p:spPr bwMode="white">
          <a:xfrm>
            <a:off x="6965553" y="4433961"/>
            <a:ext cx="266578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EF0D67-73FA-EA9C-263F-965826C83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007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783326-BBD7-5EF2-1358-82AB87DD34EC}"/>
              </a:ext>
            </a:extLst>
          </p:cNvPr>
          <p:cNvSpPr/>
          <p:nvPr/>
        </p:nvSpPr>
        <p:spPr bwMode="white">
          <a:xfrm>
            <a:off x="1015140" y="1978791"/>
            <a:ext cx="266578" cy="219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3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002F65-5744-833D-DA49-9F587CF5E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60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ECEA5E-F360-2FD8-4FC0-2C57AAA219E8}"/>
              </a:ext>
            </a:extLst>
          </p:cNvPr>
          <p:cNvSpPr/>
          <p:nvPr/>
        </p:nvSpPr>
        <p:spPr bwMode="white">
          <a:xfrm>
            <a:off x="1995768" y="3563092"/>
            <a:ext cx="304661" cy="27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FE85D0-30E6-9F95-DC0F-87B4BD156143}"/>
              </a:ext>
            </a:extLst>
          </p:cNvPr>
          <p:cNvSpPr/>
          <p:nvPr/>
        </p:nvSpPr>
        <p:spPr bwMode="white">
          <a:xfrm>
            <a:off x="4204561" y="3563092"/>
            <a:ext cx="304661" cy="26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14F050-5D17-E48E-39A8-C57F70D7576F}"/>
              </a:ext>
            </a:extLst>
          </p:cNvPr>
          <p:cNvSpPr/>
          <p:nvPr/>
        </p:nvSpPr>
        <p:spPr bwMode="white">
          <a:xfrm>
            <a:off x="6375272" y="3563092"/>
            <a:ext cx="304661" cy="27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F9506ED-AFD9-758B-61EF-5990F5398F1D}"/>
              </a:ext>
            </a:extLst>
          </p:cNvPr>
          <p:cNvSpPr/>
          <p:nvPr/>
        </p:nvSpPr>
        <p:spPr bwMode="white">
          <a:xfrm>
            <a:off x="8565024" y="3563092"/>
            <a:ext cx="304661" cy="27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B78BDC-CECD-E358-F9CE-74D04BDD416C}"/>
              </a:ext>
            </a:extLst>
          </p:cNvPr>
          <p:cNvSpPr/>
          <p:nvPr/>
        </p:nvSpPr>
        <p:spPr bwMode="white">
          <a:xfrm>
            <a:off x="10773818" y="3563092"/>
            <a:ext cx="295140" cy="26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1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4579BD-65FC-C461-90DD-1107F32AA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4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C06233-84BA-43B9-2F88-9A907A4DCA33}"/>
              </a:ext>
            </a:extLst>
          </p:cNvPr>
          <p:cNvSpPr/>
          <p:nvPr/>
        </p:nvSpPr>
        <p:spPr bwMode="white">
          <a:xfrm>
            <a:off x="1453090" y="1862380"/>
            <a:ext cx="257057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D5C69F-4497-FBA9-8935-0D1AC76D7D2A}"/>
              </a:ext>
            </a:extLst>
          </p:cNvPr>
          <p:cNvSpPr/>
          <p:nvPr/>
        </p:nvSpPr>
        <p:spPr bwMode="white">
          <a:xfrm>
            <a:off x="1472132" y="2539808"/>
            <a:ext cx="218975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58ECDE-79D7-F217-7B3B-EE6250400461}"/>
              </a:ext>
            </a:extLst>
          </p:cNvPr>
          <p:cNvSpPr/>
          <p:nvPr/>
        </p:nvSpPr>
        <p:spPr bwMode="white">
          <a:xfrm>
            <a:off x="1443570" y="3207694"/>
            <a:ext cx="266578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FB0DD3-A259-9D7B-8B20-4F487757879F}"/>
              </a:ext>
            </a:extLst>
          </p:cNvPr>
          <p:cNvSpPr/>
          <p:nvPr/>
        </p:nvSpPr>
        <p:spPr bwMode="white">
          <a:xfrm>
            <a:off x="1472132" y="3894662"/>
            <a:ext cx="218975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5AFE70-6D47-4154-BE70-E4AED4036854}"/>
              </a:ext>
            </a:extLst>
          </p:cNvPr>
          <p:cNvSpPr/>
          <p:nvPr/>
        </p:nvSpPr>
        <p:spPr bwMode="white">
          <a:xfrm>
            <a:off x="1443570" y="4562548"/>
            <a:ext cx="266578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83EFC4-951B-8780-3413-FB8C09A71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3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9071AC-4F98-0AE8-1284-8830C2B7C888}"/>
              </a:ext>
            </a:extLst>
          </p:cNvPr>
          <p:cNvSpPr/>
          <p:nvPr/>
        </p:nvSpPr>
        <p:spPr bwMode="white">
          <a:xfrm>
            <a:off x="3328661" y="4619310"/>
            <a:ext cx="485553" cy="41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DA35EB-B9CA-EF23-7155-48208B25CA4D}"/>
              </a:ext>
            </a:extLst>
          </p:cNvPr>
          <p:cNvSpPr/>
          <p:nvPr/>
        </p:nvSpPr>
        <p:spPr bwMode="white">
          <a:xfrm>
            <a:off x="5318479" y="4619310"/>
            <a:ext cx="533157" cy="62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5A9A1A-A59A-72F2-DDBA-3903CF1B7D49}"/>
              </a:ext>
            </a:extLst>
          </p:cNvPr>
          <p:cNvSpPr/>
          <p:nvPr/>
        </p:nvSpPr>
        <p:spPr bwMode="white">
          <a:xfrm>
            <a:off x="7365421" y="4619310"/>
            <a:ext cx="533157" cy="62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01CCDA-4757-75D5-1C95-93386C825458}"/>
              </a:ext>
            </a:extLst>
          </p:cNvPr>
          <p:cNvSpPr/>
          <p:nvPr/>
        </p:nvSpPr>
        <p:spPr bwMode="white">
          <a:xfrm>
            <a:off x="9431404" y="4609770"/>
            <a:ext cx="561719" cy="42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9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9AD580-F25F-7C27-FCA2-59F2B1CB9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1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63453F-71BC-E465-1FCD-8824EA505EB2}"/>
              </a:ext>
            </a:extLst>
          </p:cNvPr>
          <p:cNvSpPr/>
          <p:nvPr/>
        </p:nvSpPr>
        <p:spPr bwMode="white">
          <a:xfrm>
            <a:off x="1481652" y="1832610"/>
            <a:ext cx="22849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A1CC15-AA4E-16AA-F74E-00B52FA39016}"/>
              </a:ext>
            </a:extLst>
          </p:cNvPr>
          <p:cNvSpPr/>
          <p:nvPr/>
        </p:nvSpPr>
        <p:spPr bwMode="white">
          <a:xfrm>
            <a:off x="1491173" y="2509007"/>
            <a:ext cx="21897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873231-108A-655B-28D2-99916A820B45}"/>
              </a:ext>
            </a:extLst>
          </p:cNvPr>
          <p:cNvSpPr/>
          <p:nvPr/>
        </p:nvSpPr>
        <p:spPr bwMode="white">
          <a:xfrm>
            <a:off x="1491173" y="3185404"/>
            <a:ext cx="21897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C0B7BE-84EA-E3C0-8EFF-9B270B2E6594}"/>
              </a:ext>
            </a:extLst>
          </p:cNvPr>
          <p:cNvSpPr/>
          <p:nvPr/>
        </p:nvSpPr>
        <p:spPr bwMode="white">
          <a:xfrm>
            <a:off x="1462611" y="3861801"/>
            <a:ext cx="266578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5D00B2-6F3F-378F-B4D5-5A0990545E34}"/>
              </a:ext>
            </a:extLst>
          </p:cNvPr>
          <p:cNvSpPr/>
          <p:nvPr/>
        </p:nvSpPr>
        <p:spPr bwMode="white">
          <a:xfrm>
            <a:off x="1491173" y="4538198"/>
            <a:ext cx="21897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4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2024-08-18T10:24:33Z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