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81" r:id="rId5"/>
    <p:sldId id="280" r:id="rId6"/>
    <p:sldId id="279" r:id="rId7"/>
    <p:sldId id="278" r:id="rId8"/>
    <p:sldId id="271" r:id="rId9"/>
    <p:sldId id="270" r:id="rId10"/>
    <p:sldId id="269" r:id="rId11"/>
    <p:sldId id="268" r:id="rId12"/>
    <p:sldId id="267" r:id="rId13"/>
    <p:sldId id="266" r:id="rId14"/>
    <p:sldId id="276" r:id="rId15"/>
    <p:sldId id="275" r:id="rId16"/>
    <p:sldId id="274" r:id="rId17"/>
    <p:sldId id="273" r:id="rId18"/>
    <p:sldId id="272" r:id="rId19"/>
    <p:sldId id="265" r:id="rId20"/>
    <p:sldId id="264" r:id="rId21"/>
    <p:sldId id="263" r:id="rId22"/>
    <p:sldId id="262" r:id="rId23"/>
    <p:sldId id="261" r:id="rId24"/>
    <p:sldId id="260" r:id="rId25"/>
    <p:sldId id="258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8255C8-F695-51C7-1125-069F9396C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9732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B0FA38-7FB3-F41D-7DEE-B226D3898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12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FEEE58-BC14-EF32-BC01-0A12F38EB4D0}"/>
              </a:ext>
            </a:extLst>
          </p:cNvPr>
          <p:cNvSpPr/>
          <p:nvPr/>
        </p:nvSpPr>
        <p:spPr bwMode="white">
          <a:xfrm>
            <a:off x="9440925" y="1242024"/>
            <a:ext cx="333223" cy="285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C592C1-2FCD-A789-E3AF-6791B504A0ED}"/>
              </a:ext>
            </a:extLst>
          </p:cNvPr>
          <p:cNvSpPr/>
          <p:nvPr/>
        </p:nvSpPr>
        <p:spPr bwMode="white">
          <a:xfrm>
            <a:off x="3757090" y="1432642"/>
            <a:ext cx="304661" cy="285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C0466A-F0AC-1760-ABFE-BED3B2509BF1}"/>
              </a:ext>
            </a:extLst>
          </p:cNvPr>
          <p:cNvSpPr/>
          <p:nvPr/>
        </p:nvSpPr>
        <p:spPr bwMode="white">
          <a:xfrm>
            <a:off x="4233123" y="3262571"/>
            <a:ext cx="266578" cy="29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DB006BE-C890-3284-2AAC-B6855942C23B}"/>
              </a:ext>
            </a:extLst>
          </p:cNvPr>
          <p:cNvSpPr/>
          <p:nvPr/>
        </p:nvSpPr>
        <p:spPr bwMode="white">
          <a:xfrm>
            <a:off x="6689454" y="3233978"/>
            <a:ext cx="295140" cy="304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4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8C9ADA-DAAE-162D-ECE6-DD0005D72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1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A61872-B356-9854-937D-54E4C77B86BD}"/>
              </a:ext>
            </a:extLst>
          </p:cNvPr>
          <p:cNvSpPr/>
          <p:nvPr/>
        </p:nvSpPr>
        <p:spPr bwMode="white">
          <a:xfrm>
            <a:off x="1757752" y="4054817"/>
            <a:ext cx="257057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EB0267-29BC-47CB-E1DF-7928E6CD7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56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72FD34-E90A-B39A-8890-3C6E77A0EC31}"/>
              </a:ext>
            </a:extLst>
          </p:cNvPr>
          <p:cNvSpPr/>
          <p:nvPr/>
        </p:nvSpPr>
        <p:spPr bwMode="white">
          <a:xfrm>
            <a:off x="1129388" y="1194261"/>
            <a:ext cx="266578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91A251-06F2-3342-15B2-4B683FA987CD}"/>
              </a:ext>
            </a:extLst>
          </p:cNvPr>
          <p:cNvSpPr/>
          <p:nvPr/>
        </p:nvSpPr>
        <p:spPr bwMode="white">
          <a:xfrm>
            <a:off x="1129388" y="2260704"/>
            <a:ext cx="276099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C571EB-CE1F-AEE7-F7DA-C264A0BE91D5}"/>
              </a:ext>
            </a:extLst>
          </p:cNvPr>
          <p:cNvSpPr/>
          <p:nvPr/>
        </p:nvSpPr>
        <p:spPr bwMode="white">
          <a:xfrm>
            <a:off x="1138909" y="3336669"/>
            <a:ext cx="25705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62E981-069E-61BB-857B-A212637AB53D}"/>
              </a:ext>
            </a:extLst>
          </p:cNvPr>
          <p:cNvSpPr/>
          <p:nvPr/>
        </p:nvSpPr>
        <p:spPr bwMode="white">
          <a:xfrm>
            <a:off x="1110347" y="4403112"/>
            <a:ext cx="314181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32AF75-E97B-B5F8-ECCC-7915B726D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/>
          <a:stretch/>
        </p:blipFill>
        <p:spPr>
          <a:xfrm>
            <a:off x="817418" y="1080000"/>
            <a:ext cx="9379527" cy="5386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5292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56F6A1-CCA6-2620-7185-AD6D021AB9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41453"/>
            <a:ext cx="5395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631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AEA9FA-4809-623A-45E7-D9535A3FE9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54194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390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1BED19-6E24-DAB8-767B-D46B321FEB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301354" cy="533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295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92EAB9-637C-889E-0C25-ABBD520A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6761"/>
            <a:ext cx="81468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7860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82FD34-FDB8-CC79-DB86-28177740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27597"/>
            <a:ext cx="63678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5661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03F686-5310-2FB6-9A0A-9AC6AB36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2914714"/>
            <a:ext cx="9000000" cy="10285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06DD7E-D56E-0C32-A56A-2B4CB72B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78222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453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EF86B5-67ED-CE47-4F71-60F294A321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41452"/>
            <a:ext cx="68129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7543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5479C1-5219-E94D-9246-B786E694B0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6761"/>
            <a:ext cx="65658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0548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377697-85EB-27D0-2A22-B1EB6EF7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86034"/>
            <a:ext cx="67047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06029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D65603-41C4-3B59-97AE-28E6699D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99889"/>
            <a:ext cx="79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64779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759015-547D-697F-8178-1CE0F8190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E78A6D-6730-7155-484B-8B3254FC15E1}"/>
              </a:ext>
            </a:extLst>
          </p:cNvPr>
          <p:cNvSpPr/>
          <p:nvPr/>
        </p:nvSpPr>
        <p:spPr bwMode="white">
          <a:xfrm>
            <a:off x="2709818" y="1851279"/>
            <a:ext cx="571239" cy="552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3217EE-8E9B-BC9B-04F0-9E78ED5587D6}"/>
              </a:ext>
            </a:extLst>
          </p:cNvPr>
          <p:cNvSpPr/>
          <p:nvPr/>
        </p:nvSpPr>
        <p:spPr bwMode="white">
          <a:xfrm>
            <a:off x="4909090" y="1851279"/>
            <a:ext cx="714049" cy="552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5DFD70-DB6B-F807-FD33-A93AFECC94CF}"/>
              </a:ext>
            </a:extLst>
          </p:cNvPr>
          <p:cNvSpPr/>
          <p:nvPr/>
        </p:nvSpPr>
        <p:spPr bwMode="white">
          <a:xfrm>
            <a:off x="10573884" y="1860801"/>
            <a:ext cx="504595" cy="542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D40185-2EC2-0A6D-87B9-BA4CFA47057D}"/>
              </a:ext>
            </a:extLst>
          </p:cNvPr>
          <p:cNvSpPr/>
          <p:nvPr/>
        </p:nvSpPr>
        <p:spPr bwMode="white">
          <a:xfrm>
            <a:off x="7175008" y="1851279"/>
            <a:ext cx="656925" cy="809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834E64-0756-A4A0-CC71-1FD6F6623088}"/>
              </a:ext>
            </a:extLst>
          </p:cNvPr>
          <p:cNvSpPr/>
          <p:nvPr/>
        </p:nvSpPr>
        <p:spPr bwMode="white">
          <a:xfrm>
            <a:off x="2538446" y="3051048"/>
            <a:ext cx="695008" cy="542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4E47012-F2EE-0B58-8836-B440F2E91FBA}"/>
              </a:ext>
            </a:extLst>
          </p:cNvPr>
          <p:cNvSpPr/>
          <p:nvPr/>
        </p:nvSpPr>
        <p:spPr bwMode="white">
          <a:xfrm>
            <a:off x="4699636" y="3051048"/>
            <a:ext cx="990148" cy="542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B630BC-B09C-057A-E980-ED3F0BE5948F}"/>
              </a:ext>
            </a:extLst>
          </p:cNvPr>
          <p:cNvSpPr/>
          <p:nvPr/>
        </p:nvSpPr>
        <p:spPr bwMode="white">
          <a:xfrm>
            <a:off x="10650049" y="3041526"/>
            <a:ext cx="609322" cy="552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48BB876-166C-1195-7A75-3A4A7F1BD8D8}"/>
              </a:ext>
            </a:extLst>
          </p:cNvPr>
          <p:cNvSpPr/>
          <p:nvPr/>
        </p:nvSpPr>
        <p:spPr bwMode="white">
          <a:xfrm>
            <a:off x="8469818" y="3051048"/>
            <a:ext cx="571239" cy="799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D2E4C22-01BC-9C39-34D4-2687B8BB1752}"/>
              </a:ext>
            </a:extLst>
          </p:cNvPr>
          <p:cNvSpPr/>
          <p:nvPr/>
        </p:nvSpPr>
        <p:spPr bwMode="white">
          <a:xfrm>
            <a:off x="2624132" y="4231772"/>
            <a:ext cx="609322" cy="542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516BA2F-CBF5-2DE4-F6C3-2F43B96EA19E}"/>
              </a:ext>
            </a:extLst>
          </p:cNvPr>
          <p:cNvSpPr/>
          <p:nvPr/>
        </p:nvSpPr>
        <p:spPr bwMode="white">
          <a:xfrm>
            <a:off x="5937322" y="4231772"/>
            <a:ext cx="980628" cy="542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EB23AB3-CD03-961B-ABCF-071EDF49B174}"/>
              </a:ext>
            </a:extLst>
          </p:cNvPr>
          <p:cNvSpPr/>
          <p:nvPr/>
        </p:nvSpPr>
        <p:spPr bwMode="white">
          <a:xfrm>
            <a:off x="8641190" y="4231772"/>
            <a:ext cx="399867" cy="542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10BA004-0502-2155-7D8D-153793C3A085}"/>
              </a:ext>
            </a:extLst>
          </p:cNvPr>
          <p:cNvSpPr/>
          <p:nvPr/>
        </p:nvSpPr>
        <p:spPr bwMode="white">
          <a:xfrm>
            <a:off x="9002975" y="4460300"/>
            <a:ext cx="323702" cy="571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A90375-C515-C304-37A0-DB6A97570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AB3CC6-BDCE-EB78-FE19-505622DF2D6D}"/>
              </a:ext>
            </a:extLst>
          </p:cNvPr>
          <p:cNvSpPr/>
          <p:nvPr/>
        </p:nvSpPr>
        <p:spPr bwMode="white">
          <a:xfrm>
            <a:off x="1852958" y="3761955"/>
            <a:ext cx="628363" cy="572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479497-7671-CD47-EE51-20E1B928CBAB}"/>
              </a:ext>
            </a:extLst>
          </p:cNvPr>
          <p:cNvSpPr/>
          <p:nvPr/>
        </p:nvSpPr>
        <p:spPr bwMode="white">
          <a:xfrm>
            <a:off x="5204231" y="3761955"/>
            <a:ext cx="618842" cy="572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11920F-8BF8-2A2E-82AF-4822CF35968D}"/>
              </a:ext>
            </a:extLst>
          </p:cNvPr>
          <p:cNvSpPr/>
          <p:nvPr/>
        </p:nvSpPr>
        <p:spPr bwMode="white">
          <a:xfrm>
            <a:off x="7041719" y="3761955"/>
            <a:ext cx="628363" cy="572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BA20A3-7FF6-095A-97B9-A0654B0BF775}"/>
              </a:ext>
            </a:extLst>
          </p:cNvPr>
          <p:cNvSpPr/>
          <p:nvPr/>
        </p:nvSpPr>
        <p:spPr bwMode="white">
          <a:xfrm>
            <a:off x="10383471" y="3761955"/>
            <a:ext cx="628363" cy="572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5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84827E-2B0A-B2D8-F172-14C46F922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3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5E76DB-D15D-AB4A-6549-614611068E89}"/>
              </a:ext>
            </a:extLst>
          </p:cNvPr>
          <p:cNvSpPr/>
          <p:nvPr/>
        </p:nvSpPr>
        <p:spPr bwMode="white">
          <a:xfrm>
            <a:off x="1253157" y="2989633"/>
            <a:ext cx="628363" cy="572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A4EB76-469A-FCED-EDFA-F398641BA9B2}"/>
              </a:ext>
            </a:extLst>
          </p:cNvPr>
          <p:cNvSpPr/>
          <p:nvPr/>
        </p:nvSpPr>
        <p:spPr bwMode="white">
          <a:xfrm>
            <a:off x="4604429" y="2989633"/>
            <a:ext cx="618842" cy="572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74504B-CCA5-5E97-FCAE-9146AF06620A}"/>
              </a:ext>
            </a:extLst>
          </p:cNvPr>
          <p:cNvSpPr/>
          <p:nvPr/>
        </p:nvSpPr>
        <p:spPr bwMode="white">
          <a:xfrm>
            <a:off x="7194049" y="2989633"/>
            <a:ext cx="628363" cy="572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B646B2-FCBD-17CF-A0A5-7B43336010B2}"/>
              </a:ext>
            </a:extLst>
          </p:cNvPr>
          <p:cNvSpPr/>
          <p:nvPr/>
        </p:nvSpPr>
        <p:spPr bwMode="white">
          <a:xfrm>
            <a:off x="9783669" y="2989633"/>
            <a:ext cx="628363" cy="572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2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749831-186D-5E43-4EF3-F7A264A72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2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F7FD80-6391-6EE8-0FA3-6A6454562A88}"/>
              </a:ext>
            </a:extLst>
          </p:cNvPr>
          <p:cNvSpPr/>
          <p:nvPr/>
        </p:nvSpPr>
        <p:spPr bwMode="white">
          <a:xfrm>
            <a:off x="1748231" y="1977079"/>
            <a:ext cx="276099" cy="27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9313DFD-EADE-9753-F656-BA7E700C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" b="51998"/>
          <a:stretch/>
        </p:blipFill>
        <p:spPr>
          <a:xfrm>
            <a:off x="1315745" y="3836476"/>
            <a:ext cx="10876255" cy="181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97D4078-75CE-3D07-0420-A8530429D33F}"/>
              </a:ext>
            </a:extLst>
          </p:cNvPr>
          <p:cNvSpPr/>
          <p:nvPr/>
        </p:nvSpPr>
        <p:spPr bwMode="white">
          <a:xfrm>
            <a:off x="1725133" y="3960368"/>
            <a:ext cx="276099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6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0DAE19-03EE-0972-91BE-DC8909D01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0" r="5588"/>
          <a:stretch/>
        </p:blipFill>
        <p:spPr>
          <a:xfrm>
            <a:off x="720000" y="845120"/>
            <a:ext cx="10876255" cy="1870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7521C7-4817-D7B9-1584-682867C1635F}"/>
              </a:ext>
            </a:extLst>
          </p:cNvPr>
          <p:cNvSpPr/>
          <p:nvPr/>
        </p:nvSpPr>
        <p:spPr bwMode="white">
          <a:xfrm>
            <a:off x="1025237" y="845120"/>
            <a:ext cx="512618" cy="65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C734446-A628-D647-8AB9-738AECEFD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1089"/>
            <a:ext cx="11520000" cy="376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6EB131-83F3-E1F1-550E-4417E80BB2D6}"/>
              </a:ext>
            </a:extLst>
          </p:cNvPr>
          <p:cNvSpPr/>
          <p:nvPr/>
        </p:nvSpPr>
        <p:spPr bwMode="white">
          <a:xfrm>
            <a:off x="1148429" y="2966867"/>
            <a:ext cx="257057" cy="2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F3AFB8-87A1-D557-89B5-049581E24834}"/>
              </a:ext>
            </a:extLst>
          </p:cNvPr>
          <p:cNvSpPr/>
          <p:nvPr/>
        </p:nvSpPr>
        <p:spPr bwMode="white">
          <a:xfrm>
            <a:off x="1025238" y="4849091"/>
            <a:ext cx="512618" cy="568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7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1594C6-E91D-7200-AE80-CBACAF53F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31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276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B0B031-D68C-18D9-0B95-CCE5FAC43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06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27741C-C84D-633F-7C76-7EDA59C1A3CC}"/>
              </a:ext>
            </a:extLst>
          </p:cNvPr>
          <p:cNvSpPr/>
          <p:nvPr/>
        </p:nvSpPr>
        <p:spPr bwMode="white">
          <a:xfrm>
            <a:off x="1157950" y="1194508"/>
            <a:ext cx="228495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BEBC8E-DD96-055E-4972-64F89F82CEF6}"/>
              </a:ext>
            </a:extLst>
          </p:cNvPr>
          <p:cNvSpPr/>
          <p:nvPr/>
        </p:nvSpPr>
        <p:spPr bwMode="white">
          <a:xfrm>
            <a:off x="1129388" y="1728883"/>
            <a:ext cx="266578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FA3AEA-2E8C-982D-2AE0-577CF49809A4}"/>
              </a:ext>
            </a:extLst>
          </p:cNvPr>
          <p:cNvSpPr/>
          <p:nvPr/>
        </p:nvSpPr>
        <p:spPr bwMode="white">
          <a:xfrm>
            <a:off x="1148429" y="2263258"/>
            <a:ext cx="238016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7D39F8-92C0-0463-B4B7-D423467E6F95}"/>
              </a:ext>
            </a:extLst>
          </p:cNvPr>
          <p:cNvSpPr/>
          <p:nvPr/>
        </p:nvSpPr>
        <p:spPr bwMode="white">
          <a:xfrm>
            <a:off x="1110347" y="2797633"/>
            <a:ext cx="314181" cy="26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311318-DFA6-954D-D049-E38B24FE0E30}"/>
              </a:ext>
            </a:extLst>
          </p:cNvPr>
          <p:cNvSpPr/>
          <p:nvPr/>
        </p:nvSpPr>
        <p:spPr bwMode="white">
          <a:xfrm>
            <a:off x="1129388" y="3332008"/>
            <a:ext cx="276099" cy="26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D948D17-7C8A-EB30-E5BE-C8A1A0449A45}"/>
              </a:ext>
            </a:extLst>
          </p:cNvPr>
          <p:cNvSpPr/>
          <p:nvPr/>
        </p:nvSpPr>
        <p:spPr bwMode="white">
          <a:xfrm>
            <a:off x="1138909" y="3866383"/>
            <a:ext cx="257057" cy="26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2024-08-18T17:01:47Z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