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2" r:id="rId5"/>
    <p:sldId id="271" r:id="rId6"/>
    <p:sldId id="270" r:id="rId7"/>
    <p:sldId id="269" r:id="rId8"/>
    <p:sldId id="268" r:id="rId9"/>
    <p:sldId id="267" r:id="rId10"/>
    <p:sldId id="266" r:id="rId11"/>
    <p:sldId id="265" r:id="rId12"/>
    <p:sldId id="263" r:id="rId13"/>
    <p:sldId id="262" r:id="rId14"/>
    <p:sldId id="261" r:id="rId15"/>
    <p:sldId id="260" r:id="rId16"/>
    <p:sldId id="258" r:id="rId17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9" d="100"/>
          <a:sy n="69" d="100"/>
        </p:scale>
        <p:origin x="3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DAE1C48-69F1-6628-6112-F4D2505648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0849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911460C-5D53-B820-C3CA-7EF7179BF4E1}"/>
              </a:ext>
            </a:extLst>
          </p:cNvPr>
          <p:cNvSpPr/>
          <p:nvPr/>
        </p:nvSpPr>
        <p:spPr bwMode="white">
          <a:xfrm>
            <a:off x="1472132" y="1756027"/>
            <a:ext cx="218975" cy="209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3789312-37C6-A399-F10A-32A641C2CCC2}"/>
              </a:ext>
            </a:extLst>
          </p:cNvPr>
          <p:cNvSpPr/>
          <p:nvPr/>
        </p:nvSpPr>
        <p:spPr bwMode="white">
          <a:xfrm>
            <a:off x="1481652" y="2251145"/>
            <a:ext cx="209454" cy="209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E8282F2-4373-0764-A90B-412191FC6FBD}"/>
              </a:ext>
            </a:extLst>
          </p:cNvPr>
          <p:cNvSpPr/>
          <p:nvPr/>
        </p:nvSpPr>
        <p:spPr bwMode="white">
          <a:xfrm>
            <a:off x="1453090" y="2755786"/>
            <a:ext cx="247537" cy="199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9F7008C-A64D-73BE-5AA7-EB3A9C5284CD}"/>
              </a:ext>
            </a:extLst>
          </p:cNvPr>
          <p:cNvSpPr/>
          <p:nvPr/>
        </p:nvSpPr>
        <p:spPr bwMode="white">
          <a:xfrm>
            <a:off x="1453090" y="3250904"/>
            <a:ext cx="247537" cy="199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1BD747E-2A7C-C210-15C7-D38D7B5903AB}"/>
              </a:ext>
            </a:extLst>
          </p:cNvPr>
          <p:cNvSpPr/>
          <p:nvPr/>
        </p:nvSpPr>
        <p:spPr bwMode="white">
          <a:xfrm>
            <a:off x="1472132" y="3746023"/>
            <a:ext cx="218975" cy="209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158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D4F68C2-D861-30FD-2B8F-01CD791688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1000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6A522D0-F76A-0757-961E-3A504AB436BF}"/>
              </a:ext>
            </a:extLst>
          </p:cNvPr>
          <p:cNvSpPr/>
          <p:nvPr/>
        </p:nvSpPr>
        <p:spPr bwMode="white">
          <a:xfrm>
            <a:off x="1481652" y="1766078"/>
            <a:ext cx="209454" cy="200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220EA235-A946-F938-9E26-789538A62B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44"/>
          <a:stretch/>
        </p:blipFill>
        <p:spPr>
          <a:xfrm>
            <a:off x="1177201" y="2134386"/>
            <a:ext cx="3796582" cy="19017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49D669C-5857-6F6F-656C-8B96CB102BDD}"/>
              </a:ext>
            </a:extLst>
          </p:cNvPr>
          <p:cNvSpPr/>
          <p:nvPr/>
        </p:nvSpPr>
        <p:spPr bwMode="white">
          <a:xfrm>
            <a:off x="1453299" y="2220395"/>
            <a:ext cx="247537" cy="200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7B18598-E0CC-B80F-0BFE-D840A5080516}"/>
              </a:ext>
            </a:extLst>
          </p:cNvPr>
          <p:cNvSpPr/>
          <p:nvPr/>
        </p:nvSpPr>
        <p:spPr bwMode="white">
          <a:xfrm>
            <a:off x="1481861" y="2707780"/>
            <a:ext cx="199933" cy="200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C31DEB2-80A9-AFCD-809D-3DC270CFFC4C}"/>
              </a:ext>
            </a:extLst>
          </p:cNvPr>
          <p:cNvSpPr/>
          <p:nvPr/>
        </p:nvSpPr>
        <p:spPr bwMode="white">
          <a:xfrm>
            <a:off x="1462819" y="3195165"/>
            <a:ext cx="218975" cy="210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A49E1A4-0974-503C-3F0B-C8372B3FD452}"/>
              </a:ext>
            </a:extLst>
          </p:cNvPr>
          <p:cNvSpPr/>
          <p:nvPr/>
        </p:nvSpPr>
        <p:spPr bwMode="white">
          <a:xfrm>
            <a:off x="1481861" y="3682550"/>
            <a:ext cx="199933" cy="200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29FCA855-B52D-8354-0037-7114366069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8" r="22185"/>
          <a:stretch/>
        </p:blipFill>
        <p:spPr>
          <a:xfrm>
            <a:off x="5112327" y="2134386"/>
            <a:ext cx="5084618" cy="19017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8092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BA1AAC9-B44E-3642-E83B-E4F9C127DD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0647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D2EB4C9-21CC-CE69-7C9C-97B725D1243C}"/>
              </a:ext>
            </a:extLst>
          </p:cNvPr>
          <p:cNvSpPr/>
          <p:nvPr/>
        </p:nvSpPr>
        <p:spPr bwMode="white">
          <a:xfrm>
            <a:off x="1538776" y="1796052"/>
            <a:ext cx="247537" cy="200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948458B-50B2-BC6B-6D0F-1195F49CFB1E}"/>
              </a:ext>
            </a:extLst>
          </p:cNvPr>
          <p:cNvSpPr/>
          <p:nvPr/>
        </p:nvSpPr>
        <p:spPr bwMode="white">
          <a:xfrm>
            <a:off x="1548297" y="2282967"/>
            <a:ext cx="218975" cy="200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491CE6E-0EA2-9ADD-C5F3-518E94DFE40F}"/>
              </a:ext>
            </a:extLst>
          </p:cNvPr>
          <p:cNvSpPr/>
          <p:nvPr/>
        </p:nvSpPr>
        <p:spPr bwMode="white">
          <a:xfrm>
            <a:off x="1567338" y="2769883"/>
            <a:ext cx="199933" cy="200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073487A-416F-A69F-A21B-F39AB85497B7}"/>
              </a:ext>
            </a:extLst>
          </p:cNvPr>
          <p:cNvSpPr/>
          <p:nvPr/>
        </p:nvSpPr>
        <p:spPr bwMode="white">
          <a:xfrm>
            <a:off x="1548297" y="3247251"/>
            <a:ext cx="218975" cy="210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5FE3649-89C3-C3B0-6DDB-DA4AC3F6B332}"/>
              </a:ext>
            </a:extLst>
          </p:cNvPr>
          <p:cNvSpPr/>
          <p:nvPr/>
        </p:nvSpPr>
        <p:spPr bwMode="white">
          <a:xfrm>
            <a:off x="1567338" y="3743713"/>
            <a:ext cx="199933" cy="200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097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7D3BA80-CE98-2B82-CF9C-9F0B954B8E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4751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B97F074-99FA-1EF9-A94D-A72EB6B89A33}"/>
              </a:ext>
            </a:extLst>
          </p:cNvPr>
          <p:cNvSpPr/>
          <p:nvPr/>
        </p:nvSpPr>
        <p:spPr bwMode="white">
          <a:xfrm>
            <a:off x="3928462" y="2108264"/>
            <a:ext cx="923504" cy="504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6B1B46E-697F-EB23-2C93-D1187CF8426A}"/>
              </a:ext>
            </a:extLst>
          </p:cNvPr>
          <p:cNvSpPr/>
          <p:nvPr/>
        </p:nvSpPr>
        <p:spPr bwMode="white">
          <a:xfrm>
            <a:off x="3128727" y="3545931"/>
            <a:ext cx="1018710" cy="323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376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562FC37-726D-922F-6339-FAC545E7D2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227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756D8F4-51F7-FF63-E390-EBADFC7549A2}"/>
              </a:ext>
            </a:extLst>
          </p:cNvPr>
          <p:cNvSpPr/>
          <p:nvPr/>
        </p:nvSpPr>
        <p:spPr bwMode="white">
          <a:xfrm>
            <a:off x="3252495" y="1432304"/>
            <a:ext cx="828297" cy="599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4F03685-4AB1-DF50-3AC0-515947A05802}"/>
              </a:ext>
            </a:extLst>
          </p:cNvPr>
          <p:cNvSpPr/>
          <p:nvPr/>
        </p:nvSpPr>
        <p:spPr bwMode="white">
          <a:xfrm>
            <a:off x="2567008" y="2870085"/>
            <a:ext cx="828297" cy="599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552FDB3-1F5B-525B-6AC8-3F82AE9145ED}"/>
              </a:ext>
            </a:extLst>
          </p:cNvPr>
          <p:cNvSpPr/>
          <p:nvPr/>
        </p:nvSpPr>
        <p:spPr bwMode="white">
          <a:xfrm>
            <a:off x="4118876" y="4479257"/>
            <a:ext cx="1037752" cy="428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34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A8B4A84-B8AC-38AD-A508-406EF040C7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926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BA1B498-8709-F505-23D7-0FCE97275065}"/>
              </a:ext>
            </a:extLst>
          </p:cNvPr>
          <p:cNvSpPr/>
          <p:nvPr/>
        </p:nvSpPr>
        <p:spPr bwMode="white">
          <a:xfrm>
            <a:off x="10107371" y="2747873"/>
            <a:ext cx="1085354" cy="409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AEDC8BE-8163-FA45-A944-570F65C9E9E2}"/>
              </a:ext>
            </a:extLst>
          </p:cNvPr>
          <p:cNvSpPr/>
          <p:nvPr/>
        </p:nvSpPr>
        <p:spPr bwMode="white">
          <a:xfrm>
            <a:off x="7279735" y="2919426"/>
            <a:ext cx="695008" cy="419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C6D50D7-5FF0-0C96-DEDB-FFF62FFBBAD8}"/>
              </a:ext>
            </a:extLst>
          </p:cNvPr>
          <p:cNvSpPr/>
          <p:nvPr/>
        </p:nvSpPr>
        <p:spPr bwMode="white">
          <a:xfrm>
            <a:off x="8174677" y="3538922"/>
            <a:ext cx="818776" cy="409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DB188D9-FC99-40DB-8B0C-822306AE0BEE}"/>
              </a:ext>
            </a:extLst>
          </p:cNvPr>
          <p:cNvSpPr/>
          <p:nvPr/>
        </p:nvSpPr>
        <p:spPr bwMode="white">
          <a:xfrm>
            <a:off x="2662214" y="4329970"/>
            <a:ext cx="1142479" cy="590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CBD1ED1-4C04-A2F3-064D-C11D592CF3B8}"/>
              </a:ext>
            </a:extLst>
          </p:cNvPr>
          <p:cNvSpPr/>
          <p:nvPr/>
        </p:nvSpPr>
        <p:spPr bwMode="white">
          <a:xfrm>
            <a:off x="6403834" y="4329970"/>
            <a:ext cx="961586" cy="409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941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1E796B3-2ABE-26B8-36DA-43E077B51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047" y="3081381"/>
            <a:ext cx="6161905" cy="6952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40FB2D3-633D-7681-E140-2B5F0A41AC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2244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6250578-66C6-D45F-BEE4-F48ADD525B2E}"/>
              </a:ext>
            </a:extLst>
          </p:cNvPr>
          <p:cNvSpPr/>
          <p:nvPr/>
        </p:nvSpPr>
        <p:spPr bwMode="white">
          <a:xfrm>
            <a:off x="1567337" y="3351090"/>
            <a:ext cx="470010" cy="257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08C33A2-D078-F70B-A871-94ED56B8F314}"/>
              </a:ext>
            </a:extLst>
          </p:cNvPr>
          <p:cNvSpPr/>
          <p:nvPr/>
        </p:nvSpPr>
        <p:spPr bwMode="white">
          <a:xfrm>
            <a:off x="3509553" y="3368648"/>
            <a:ext cx="199933" cy="200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3A70CFA-BF90-2E59-9E3D-8D4DD60DE2DD}"/>
              </a:ext>
            </a:extLst>
          </p:cNvPr>
          <p:cNvSpPr/>
          <p:nvPr/>
        </p:nvSpPr>
        <p:spPr bwMode="white">
          <a:xfrm>
            <a:off x="5328000" y="3359112"/>
            <a:ext cx="209454" cy="209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178920E-3032-CC75-848E-F7586966DC77}"/>
              </a:ext>
            </a:extLst>
          </p:cNvPr>
          <p:cNvSpPr/>
          <p:nvPr/>
        </p:nvSpPr>
        <p:spPr bwMode="white">
          <a:xfrm>
            <a:off x="7155966" y="3359112"/>
            <a:ext cx="190413" cy="209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6849740-2466-4F9B-C6A9-9F15FAFF136F}"/>
              </a:ext>
            </a:extLst>
          </p:cNvPr>
          <p:cNvSpPr/>
          <p:nvPr/>
        </p:nvSpPr>
        <p:spPr bwMode="white">
          <a:xfrm>
            <a:off x="8993454" y="3368648"/>
            <a:ext cx="142809" cy="200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2FFD8A59-7D4F-BD4D-C4DF-0D12BF4BA02E}"/>
              </a:ext>
            </a:extLst>
          </p:cNvPr>
          <p:cNvSpPr/>
          <p:nvPr/>
        </p:nvSpPr>
        <p:spPr bwMode="white">
          <a:xfrm>
            <a:off x="1405487" y="4484364"/>
            <a:ext cx="285619" cy="257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0188CBB6-331C-E4FA-587A-EB663594DACF}"/>
              </a:ext>
            </a:extLst>
          </p:cNvPr>
          <p:cNvSpPr/>
          <p:nvPr/>
        </p:nvSpPr>
        <p:spPr bwMode="white">
          <a:xfrm>
            <a:off x="4756760" y="4484364"/>
            <a:ext cx="285619" cy="247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65DDA364-F2ED-6BD5-AFAD-BA1128589B44}"/>
              </a:ext>
            </a:extLst>
          </p:cNvPr>
          <p:cNvSpPr/>
          <p:nvPr/>
        </p:nvSpPr>
        <p:spPr bwMode="white">
          <a:xfrm>
            <a:off x="8108033" y="4484364"/>
            <a:ext cx="285619" cy="247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58E802E0-90A9-81B9-F5AA-56272FBF2180}"/>
              </a:ext>
            </a:extLst>
          </p:cNvPr>
          <p:cNvSpPr/>
          <p:nvPr/>
        </p:nvSpPr>
        <p:spPr bwMode="white">
          <a:xfrm>
            <a:off x="1424528" y="4980238"/>
            <a:ext cx="285619" cy="247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0B4B67A6-8E0D-3DD1-DD0A-AC58764ADCDE}"/>
              </a:ext>
            </a:extLst>
          </p:cNvPr>
          <p:cNvSpPr/>
          <p:nvPr/>
        </p:nvSpPr>
        <p:spPr bwMode="white">
          <a:xfrm>
            <a:off x="4737719" y="4980238"/>
            <a:ext cx="285619" cy="257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92FC6431-C603-4758-3C9B-BC85A0090C0A}"/>
              </a:ext>
            </a:extLst>
          </p:cNvPr>
          <p:cNvSpPr/>
          <p:nvPr/>
        </p:nvSpPr>
        <p:spPr bwMode="white">
          <a:xfrm>
            <a:off x="8117553" y="4980238"/>
            <a:ext cx="285619" cy="247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8C6FBD0-0D33-262A-F8F6-29B727A866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1549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F7B5A8A-09C0-8AD4-4DF0-2A5B49759096}"/>
              </a:ext>
            </a:extLst>
          </p:cNvPr>
          <p:cNvSpPr/>
          <p:nvPr/>
        </p:nvSpPr>
        <p:spPr bwMode="white">
          <a:xfrm>
            <a:off x="2576528" y="4548838"/>
            <a:ext cx="323702" cy="409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C8340F1-EF19-E270-BE6D-81139023B069}"/>
              </a:ext>
            </a:extLst>
          </p:cNvPr>
          <p:cNvSpPr/>
          <p:nvPr/>
        </p:nvSpPr>
        <p:spPr bwMode="white">
          <a:xfrm>
            <a:off x="3119206" y="4548838"/>
            <a:ext cx="257057" cy="409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E5C591F-BE8F-B48E-3460-57CCE49144AD}"/>
              </a:ext>
            </a:extLst>
          </p:cNvPr>
          <p:cNvSpPr/>
          <p:nvPr/>
        </p:nvSpPr>
        <p:spPr bwMode="white">
          <a:xfrm>
            <a:off x="3576198" y="4548838"/>
            <a:ext cx="285619" cy="409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D535608-8B87-9C71-382F-A2492ED7F276}"/>
              </a:ext>
            </a:extLst>
          </p:cNvPr>
          <p:cNvSpPr/>
          <p:nvPr/>
        </p:nvSpPr>
        <p:spPr bwMode="white">
          <a:xfrm>
            <a:off x="4099834" y="4548838"/>
            <a:ext cx="304661" cy="409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AC8D7F7-FBE2-2FFB-5C0E-F2A200C83488}"/>
              </a:ext>
            </a:extLst>
          </p:cNvPr>
          <p:cNvSpPr/>
          <p:nvPr/>
        </p:nvSpPr>
        <p:spPr bwMode="white">
          <a:xfrm>
            <a:off x="4623471" y="4548838"/>
            <a:ext cx="295140" cy="409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D73B7DA-4C09-E1DD-7BCF-552B469308B6}"/>
              </a:ext>
            </a:extLst>
          </p:cNvPr>
          <p:cNvSpPr/>
          <p:nvPr/>
        </p:nvSpPr>
        <p:spPr bwMode="white">
          <a:xfrm>
            <a:off x="5137586" y="4548838"/>
            <a:ext cx="323702" cy="409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AEC0D92-2425-131F-D978-DC32ABEE7CED}"/>
              </a:ext>
            </a:extLst>
          </p:cNvPr>
          <p:cNvSpPr/>
          <p:nvPr/>
        </p:nvSpPr>
        <p:spPr bwMode="white">
          <a:xfrm>
            <a:off x="5651702" y="4548838"/>
            <a:ext cx="266578" cy="409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801D7FA-A163-F060-0E2D-CC2B4A4469B6}"/>
              </a:ext>
            </a:extLst>
          </p:cNvPr>
          <p:cNvSpPr/>
          <p:nvPr/>
        </p:nvSpPr>
        <p:spPr bwMode="white">
          <a:xfrm>
            <a:off x="6108694" y="4548838"/>
            <a:ext cx="314181" cy="419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3EE1948-A824-10C7-CEB9-5FED7DF5E429}"/>
              </a:ext>
            </a:extLst>
          </p:cNvPr>
          <p:cNvSpPr/>
          <p:nvPr/>
        </p:nvSpPr>
        <p:spPr bwMode="white">
          <a:xfrm>
            <a:off x="6613289" y="4548838"/>
            <a:ext cx="437950" cy="409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95027F5-A765-80C1-F0A8-F708DC1EFE13}"/>
              </a:ext>
            </a:extLst>
          </p:cNvPr>
          <p:cNvSpPr/>
          <p:nvPr/>
        </p:nvSpPr>
        <p:spPr bwMode="white">
          <a:xfrm>
            <a:off x="7279735" y="4558367"/>
            <a:ext cx="342742" cy="409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A0B3DD7-CA35-177C-A461-0824E33ECCBF}"/>
              </a:ext>
            </a:extLst>
          </p:cNvPr>
          <p:cNvSpPr/>
          <p:nvPr/>
        </p:nvSpPr>
        <p:spPr bwMode="white">
          <a:xfrm>
            <a:off x="7784330" y="4539308"/>
            <a:ext cx="304662" cy="419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BA7B838E-95B2-080A-9BAF-4B09D0EA4024}"/>
              </a:ext>
            </a:extLst>
          </p:cNvPr>
          <p:cNvSpPr/>
          <p:nvPr/>
        </p:nvSpPr>
        <p:spPr bwMode="white">
          <a:xfrm>
            <a:off x="8317487" y="4558367"/>
            <a:ext cx="276099" cy="409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7E8075F0-147C-D9DD-7B30-BE3E3F18C9CE}"/>
              </a:ext>
            </a:extLst>
          </p:cNvPr>
          <p:cNvSpPr/>
          <p:nvPr/>
        </p:nvSpPr>
        <p:spPr bwMode="white">
          <a:xfrm>
            <a:off x="8755438" y="4539308"/>
            <a:ext cx="323702" cy="4669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4A23BBDF-3C34-F3CE-CAF4-4896B09D9429}"/>
              </a:ext>
            </a:extLst>
          </p:cNvPr>
          <p:cNvSpPr/>
          <p:nvPr/>
        </p:nvSpPr>
        <p:spPr bwMode="white">
          <a:xfrm>
            <a:off x="9288595" y="4548838"/>
            <a:ext cx="295140" cy="409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7127ED77-3F77-28DA-2B01-9CDB742BBC1D}"/>
              </a:ext>
            </a:extLst>
          </p:cNvPr>
          <p:cNvSpPr/>
          <p:nvPr/>
        </p:nvSpPr>
        <p:spPr bwMode="white">
          <a:xfrm>
            <a:off x="9812231" y="4548838"/>
            <a:ext cx="352264" cy="409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957A04A8-3000-7B4F-6630-135641404ADE}"/>
              </a:ext>
            </a:extLst>
          </p:cNvPr>
          <p:cNvSpPr/>
          <p:nvPr/>
        </p:nvSpPr>
        <p:spPr bwMode="white">
          <a:xfrm>
            <a:off x="10326347" y="4548838"/>
            <a:ext cx="437950" cy="409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11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332830D-BDCF-E704-4D1B-095817FA96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2100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9F24134-5DB2-1E0B-592B-7FE424D49B45}"/>
              </a:ext>
            </a:extLst>
          </p:cNvPr>
          <p:cNvSpPr/>
          <p:nvPr/>
        </p:nvSpPr>
        <p:spPr bwMode="white">
          <a:xfrm>
            <a:off x="2319471" y="2194463"/>
            <a:ext cx="314181" cy="409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28F1F11-8649-E7C6-3326-285939919340}"/>
              </a:ext>
            </a:extLst>
          </p:cNvPr>
          <p:cNvSpPr/>
          <p:nvPr/>
        </p:nvSpPr>
        <p:spPr bwMode="white">
          <a:xfrm>
            <a:off x="4252165" y="2194463"/>
            <a:ext cx="323702" cy="409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EBADF26-3A5B-5D60-9F20-A4F4BBF182F8}"/>
              </a:ext>
            </a:extLst>
          </p:cNvPr>
          <p:cNvSpPr/>
          <p:nvPr/>
        </p:nvSpPr>
        <p:spPr bwMode="white">
          <a:xfrm>
            <a:off x="6146776" y="2184938"/>
            <a:ext cx="323702" cy="457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9933814-F80B-F0D9-4A42-2EF68F4F1CD3}"/>
              </a:ext>
            </a:extLst>
          </p:cNvPr>
          <p:cNvSpPr/>
          <p:nvPr/>
        </p:nvSpPr>
        <p:spPr bwMode="white">
          <a:xfrm>
            <a:off x="8060429" y="2194463"/>
            <a:ext cx="437950" cy="409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B8DE15D-0B3D-24CA-2189-28E7C567184D}"/>
              </a:ext>
            </a:extLst>
          </p:cNvPr>
          <p:cNvSpPr/>
          <p:nvPr/>
        </p:nvSpPr>
        <p:spPr bwMode="white">
          <a:xfrm>
            <a:off x="10250181" y="2194463"/>
            <a:ext cx="247537" cy="400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49F14B3-3E30-53A3-A92A-DCA04C1BA5DC}"/>
              </a:ext>
            </a:extLst>
          </p:cNvPr>
          <p:cNvSpPr/>
          <p:nvPr/>
        </p:nvSpPr>
        <p:spPr bwMode="white">
          <a:xfrm>
            <a:off x="1767272" y="3594687"/>
            <a:ext cx="266578" cy="409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25A4D08-56E6-EDA4-082F-DE4006AEA01F}"/>
              </a:ext>
            </a:extLst>
          </p:cNvPr>
          <p:cNvSpPr/>
          <p:nvPr/>
        </p:nvSpPr>
        <p:spPr bwMode="white">
          <a:xfrm>
            <a:off x="3671404" y="3680415"/>
            <a:ext cx="209454" cy="323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5DD7D0D-25E5-8EC3-F49F-19C25CFBBB44}"/>
              </a:ext>
            </a:extLst>
          </p:cNvPr>
          <p:cNvSpPr/>
          <p:nvPr/>
        </p:nvSpPr>
        <p:spPr bwMode="white">
          <a:xfrm>
            <a:off x="5537454" y="3766143"/>
            <a:ext cx="257057" cy="428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DDBDBCB-7AF4-EF42-C817-E1F9C4433DDC}"/>
              </a:ext>
            </a:extLst>
          </p:cNvPr>
          <p:cNvSpPr/>
          <p:nvPr/>
        </p:nvSpPr>
        <p:spPr bwMode="white">
          <a:xfrm>
            <a:off x="7451107" y="3604212"/>
            <a:ext cx="257057" cy="400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A4D92C4-2BE4-5BA2-F1EF-F6B10F649894}"/>
              </a:ext>
            </a:extLst>
          </p:cNvPr>
          <p:cNvSpPr/>
          <p:nvPr/>
        </p:nvSpPr>
        <p:spPr bwMode="white">
          <a:xfrm>
            <a:off x="9364760" y="3775668"/>
            <a:ext cx="190413" cy="228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321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846DF62-DE81-8E93-BD5F-F04B36CD9F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7380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620D3CD-D135-01ED-4FEE-4455CA69313E}"/>
              </a:ext>
            </a:extLst>
          </p:cNvPr>
          <p:cNvSpPr/>
          <p:nvPr/>
        </p:nvSpPr>
        <p:spPr bwMode="white">
          <a:xfrm>
            <a:off x="1729190" y="1718908"/>
            <a:ext cx="561719" cy="4100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73DB406-6576-1E27-A1DD-C6D7176FC892}"/>
              </a:ext>
            </a:extLst>
          </p:cNvPr>
          <p:cNvSpPr/>
          <p:nvPr/>
        </p:nvSpPr>
        <p:spPr bwMode="white">
          <a:xfrm>
            <a:off x="4547305" y="1709372"/>
            <a:ext cx="514115" cy="610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8D340A8-AA00-EE62-86CD-2F6EF93DD900}"/>
              </a:ext>
            </a:extLst>
          </p:cNvPr>
          <p:cNvSpPr/>
          <p:nvPr/>
        </p:nvSpPr>
        <p:spPr bwMode="white">
          <a:xfrm>
            <a:off x="7327338" y="1718908"/>
            <a:ext cx="542677" cy="4100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4DB472C-693E-F69B-CABD-B60B28485AA6}"/>
              </a:ext>
            </a:extLst>
          </p:cNvPr>
          <p:cNvSpPr/>
          <p:nvPr/>
        </p:nvSpPr>
        <p:spPr bwMode="white">
          <a:xfrm>
            <a:off x="9964561" y="1718908"/>
            <a:ext cx="771173" cy="4100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876E66F-9D51-E140-950F-3E19DE2E3CF7}"/>
              </a:ext>
            </a:extLst>
          </p:cNvPr>
          <p:cNvSpPr/>
          <p:nvPr/>
        </p:nvSpPr>
        <p:spPr bwMode="white">
          <a:xfrm>
            <a:off x="1814876" y="2519929"/>
            <a:ext cx="409388" cy="600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5C6CF75-16D1-9E84-B812-5DF8E7CE7EBE}"/>
              </a:ext>
            </a:extLst>
          </p:cNvPr>
          <p:cNvSpPr/>
          <p:nvPr/>
        </p:nvSpPr>
        <p:spPr bwMode="white">
          <a:xfrm>
            <a:off x="4575867" y="2519929"/>
            <a:ext cx="437950" cy="4100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6770027-0AF9-29BA-5A48-D5CE75486957}"/>
              </a:ext>
            </a:extLst>
          </p:cNvPr>
          <p:cNvSpPr/>
          <p:nvPr/>
        </p:nvSpPr>
        <p:spPr bwMode="white">
          <a:xfrm>
            <a:off x="7346380" y="2510393"/>
            <a:ext cx="485554" cy="419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621140E-E4FB-110D-B233-9271CDA6B5CE}"/>
              </a:ext>
            </a:extLst>
          </p:cNvPr>
          <p:cNvSpPr/>
          <p:nvPr/>
        </p:nvSpPr>
        <p:spPr bwMode="white">
          <a:xfrm>
            <a:off x="10097851" y="2510393"/>
            <a:ext cx="533157" cy="610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44FB922-F714-55D9-E96C-2688840C4208}"/>
              </a:ext>
            </a:extLst>
          </p:cNvPr>
          <p:cNvSpPr/>
          <p:nvPr/>
        </p:nvSpPr>
        <p:spPr bwMode="white">
          <a:xfrm>
            <a:off x="1691107" y="3320949"/>
            <a:ext cx="618842" cy="4100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61AAC3E-BC8D-523C-B877-2AFEE926BEF0}"/>
              </a:ext>
            </a:extLst>
          </p:cNvPr>
          <p:cNvSpPr/>
          <p:nvPr/>
        </p:nvSpPr>
        <p:spPr bwMode="white">
          <a:xfrm>
            <a:off x="4509223" y="3320949"/>
            <a:ext cx="590280" cy="4100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8F134E4-A423-D47D-2F4E-EBE34FB39E21}"/>
              </a:ext>
            </a:extLst>
          </p:cNvPr>
          <p:cNvSpPr/>
          <p:nvPr/>
        </p:nvSpPr>
        <p:spPr bwMode="white">
          <a:xfrm>
            <a:off x="7317818" y="3320949"/>
            <a:ext cx="552198" cy="4100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21BED4B1-4327-357C-5212-A2ADABBB69C0}"/>
              </a:ext>
            </a:extLst>
          </p:cNvPr>
          <p:cNvSpPr/>
          <p:nvPr/>
        </p:nvSpPr>
        <p:spPr bwMode="white">
          <a:xfrm>
            <a:off x="10012165" y="3320949"/>
            <a:ext cx="761652" cy="4100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E5E62E21-D03B-C9D1-62C9-104EA06AB12A}"/>
              </a:ext>
            </a:extLst>
          </p:cNvPr>
          <p:cNvSpPr/>
          <p:nvPr/>
        </p:nvSpPr>
        <p:spPr bwMode="white">
          <a:xfrm>
            <a:off x="1748231" y="4121969"/>
            <a:ext cx="514115" cy="600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9DA5A4BF-399F-FE58-2E05-FAAE6F1D314C}"/>
              </a:ext>
            </a:extLst>
          </p:cNvPr>
          <p:cNvSpPr/>
          <p:nvPr/>
        </p:nvSpPr>
        <p:spPr bwMode="white">
          <a:xfrm>
            <a:off x="4604429" y="4131505"/>
            <a:ext cx="399867" cy="400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A7CB3109-B337-7716-7E09-6CFCF3F5BE1D}"/>
              </a:ext>
            </a:extLst>
          </p:cNvPr>
          <p:cNvSpPr/>
          <p:nvPr/>
        </p:nvSpPr>
        <p:spPr bwMode="white">
          <a:xfrm>
            <a:off x="7365421" y="4131505"/>
            <a:ext cx="466512" cy="400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D5CDE6A8-59EF-ABA3-24B8-C28F463997ED}"/>
              </a:ext>
            </a:extLst>
          </p:cNvPr>
          <p:cNvSpPr/>
          <p:nvPr/>
        </p:nvSpPr>
        <p:spPr bwMode="white">
          <a:xfrm>
            <a:off x="10107371" y="4121969"/>
            <a:ext cx="514115" cy="600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19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E675F79-D49E-AE5F-0C15-754BF7777B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6969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B719273-D5A3-04BC-F713-8B3AAFA4BD7B}"/>
              </a:ext>
            </a:extLst>
          </p:cNvPr>
          <p:cNvSpPr/>
          <p:nvPr/>
        </p:nvSpPr>
        <p:spPr bwMode="white">
          <a:xfrm>
            <a:off x="1567338" y="2394761"/>
            <a:ext cx="1275768" cy="428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3670641-6A9D-1AA2-C279-D7B8DAE72201}"/>
              </a:ext>
            </a:extLst>
          </p:cNvPr>
          <p:cNvSpPr/>
          <p:nvPr/>
        </p:nvSpPr>
        <p:spPr bwMode="white">
          <a:xfrm>
            <a:off x="4166479" y="2223270"/>
            <a:ext cx="933024" cy="600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AD81AE3-C6CD-53FE-69D7-982300C1A81F}"/>
              </a:ext>
            </a:extLst>
          </p:cNvPr>
          <p:cNvSpPr/>
          <p:nvPr/>
        </p:nvSpPr>
        <p:spPr bwMode="white">
          <a:xfrm>
            <a:off x="6118214" y="2223270"/>
            <a:ext cx="1294809" cy="419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C775FB8-CF38-7E70-80ED-987B263748AF}"/>
              </a:ext>
            </a:extLst>
          </p:cNvPr>
          <p:cNvSpPr/>
          <p:nvPr/>
        </p:nvSpPr>
        <p:spPr bwMode="white">
          <a:xfrm>
            <a:off x="7955702" y="2394761"/>
            <a:ext cx="1285289" cy="428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3D44904-4D9D-67D9-32A1-CCCD92E5402F}"/>
              </a:ext>
            </a:extLst>
          </p:cNvPr>
          <p:cNvSpPr/>
          <p:nvPr/>
        </p:nvSpPr>
        <p:spPr bwMode="white">
          <a:xfrm>
            <a:off x="10478677" y="2223270"/>
            <a:ext cx="1132958" cy="419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551FE68-D70A-A3B9-EBF8-D6EF4CCE43B7}"/>
              </a:ext>
            </a:extLst>
          </p:cNvPr>
          <p:cNvSpPr/>
          <p:nvPr/>
        </p:nvSpPr>
        <p:spPr bwMode="white">
          <a:xfrm>
            <a:off x="1776793" y="5110028"/>
            <a:ext cx="761652" cy="409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E8DD0286-BE3B-1592-2E06-233A660BFBD6}"/>
              </a:ext>
            </a:extLst>
          </p:cNvPr>
          <p:cNvSpPr/>
          <p:nvPr/>
        </p:nvSpPr>
        <p:spPr bwMode="white">
          <a:xfrm>
            <a:off x="4014148" y="5100501"/>
            <a:ext cx="514115" cy="600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34FF3A12-AE21-D475-69F9-5F14B8F06BD8}"/>
              </a:ext>
            </a:extLst>
          </p:cNvPr>
          <p:cNvSpPr/>
          <p:nvPr/>
        </p:nvSpPr>
        <p:spPr bwMode="white">
          <a:xfrm>
            <a:off x="6156297" y="5110028"/>
            <a:ext cx="466512" cy="409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A8DB0E25-5DEB-9B35-7171-ED770DC4BD55}"/>
              </a:ext>
            </a:extLst>
          </p:cNvPr>
          <p:cNvSpPr/>
          <p:nvPr/>
        </p:nvSpPr>
        <p:spPr bwMode="white">
          <a:xfrm>
            <a:off x="8250842" y="5100501"/>
            <a:ext cx="476033" cy="419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885A6485-C572-582B-DBF9-1A04229EF4D9}"/>
              </a:ext>
            </a:extLst>
          </p:cNvPr>
          <p:cNvSpPr/>
          <p:nvPr/>
        </p:nvSpPr>
        <p:spPr bwMode="white">
          <a:xfrm>
            <a:off x="10354909" y="5100501"/>
            <a:ext cx="476033" cy="409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17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2C88A0B-31D9-7ABD-412F-4FB12B70BF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0187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F60FDA3-6AAB-4B1D-24BA-677FFFFDAEA3}"/>
              </a:ext>
            </a:extLst>
          </p:cNvPr>
          <p:cNvSpPr/>
          <p:nvPr/>
        </p:nvSpPr>
        <p:spPr bwMode="white">
          <a:xfrm>
            <a:off x="1957685" y="4698823"/>
            <a:ext cx="228495" cy="209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C474593-8870-7233-D756-DDE5F3D9EE60}"/>
              </a:ext>
            </a:extLst>
          </p:cNvPr>
          <p:cNvSpPr/>
          <p:nvPr/>
        </p:nvSpPr>
        <p:spPr bwMode="white">
          <a:xfrm>
            <a:off x="4071272" y="4698823"/>
            <a:ext cx="218975" cy="209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74818A6-DEA1-C12B-6BF4-1882687997FC}"/>
              </a:ext>
            </a:extLst>
          </p:cNvPr>
          <p:cNvSpPr/>
          <p:nvPr/>
        </p:nvSpPr>
        <p:spPr bwMode="white">
          <a:xfrm>
            <a:off x="6146776" y="4698823"/>
            <a:ext cx="257057" cy="209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304386D-218F-B70F-5639-216C29824F0C}"/>
              </a:ext>
            </a:extLst>
          </p:cNvPr>
          <p:cNvSpPr/>
          <p:nvPr/>
        </p:nvSpPr>
        <p:spPr bwMode="white">
          <a:xfrm>
            <a:off x="8269884" y="4698823"/>
            <a:ext cx="218975" cy="209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ADD537C-79AA-B7B5-9DFC-F2F8CD490731}"/>
              </a:ext>
            </a:extLst>
          </p:cNvPr>
          <p:cNvSpPr/>
          <p:nvPr/>
        </p:nvSpPr>
        <p:spPr bwMode="white">
          <a:xfrm>
            <a:off x="10516760" y="4698823"/>
            <a:ext cx="104727" cy="209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51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A00137B-87D2-0C11-5531-A64D7E42A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957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41E9DEA-2E0F-F886-7D72-F6080B990BF3}"/>
              </a:ext>
            </a:extLst>
          </p:cNvPr>
          <p:cNvSpPr/>
          <p:nvPr/>
        </p:nvSpPr>
        <p:spPr bwMode="white">
          <a:xfrm>
            <a:off x="1538776" y="2643988"/>
            <a:ext cx="190413" cy="209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D90C25B-8B44-8097-CC3F-154B15CF98F8}"/>
              </a:ext>
            </a:extLst>
          </p:cNvPr>
          <p:cNvSpPr/>
          <p:nvPr/>
        </p:nvSpPr>
        <p:spPr bwMode="white">
          <a:xfrm>
            <a:off x="3633322" y="2643988"/>
            <a:ext cx="209454" cy="209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16153FF-23B2-A409-DED4-AAE49D2A0D13}"/>
              </a:ext>
            </a:extLst>
          </p:cNvPr>
          <p:cNvSpPr/>
          <p:nvPr/>
        </p:nvSpPr>
        <p:spPr bwMode="white">
          <a:xfrm>
            <a:off x="5727867" y="2643988"/>
            <a:ext cx="218975" cy="209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C494E6D-3E68-4EFA-421A-0F6E154C6858}"/>
              </a:ext>
            </a:extLst>
          </p:cNvPr>
          <p:cNvSpPr/>
          <p:nvPr/>
        </p:nvSpPr>
        <p:spPr bwMode="white">
          <a:xfrm>
            <a:off x="7841454" y="2643988"/>
            <a:ext cx="199933" cy="209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13DDA97-BA8E-D3E4-E2BF-E0036DC88D31}"/>
              </a:ext>
            </a:extLst>
          </p:cNvPr>
          <p:cNvSpPr/>
          <p:nvPr/>
        </p:nvSpPr>
        <p:spPr bwMode="white">
          <a:xfrm>
            <a:off x="10050247" y="2643988"/>
            <a:ext cx="238016" cy="209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C80070B-8F6E-91E8-6E6D-A686D0E5A6F2}"/>
              </a:ext>
            </a:extLst>
          </p:cNvPr>
          <p:cNvSpPr/>
          <p:nvPr/>
        </p:nvSpPr>
        <p:spPr bwMode="white">
          <a:xfrm>
            <a:off x="1662545" y="4608511"/>
            <a:ext cx="190413" cy="209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C5B6B532-BA2D-D461-EF1C-3B5764C47DBC}"/>
              </a:ext>
            </a:extLst>
          </p:cNvPr>
          <p:cNvSpPr/>
          <p:nvPr/>
        </p:nvSpPr>
        <p:spPr bwMode="white">
          <a:xfrm>
            <a:off x="3738049" y="4608511"/>
            <a:ext cx="190413" cy="209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862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7</cp:revision>
  <dcterms:created xsi:type="dcterms:W3CDTF">2023-07-10T09:12:00Z</dcterms:created>
  <dcterms:modified xsi:type="dcterms:W3CDTF">2024-08-18T17:17:20Z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2052-12.1.0.16929</vt:lpwstr>
  </property>
</Properties>
</file>