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6" r:id="rId5"/>
    <p:sldId id="265" r:id="rId6"/>
    <p:sldId id="264" r:id="rId7"/>
    <p:sldId id="262" r:id="rId8"/>
    <p:sldId id="261" r:id="rId9"/>
    <p:sldId id="260" r:id="rId10"/>
    <p:sldId id="258" r:id="rId11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3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3B406B2-75E3-447C-2DAA-6E795731C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1238" y="3009952"/>
            <a:ext cx="4609524" cy="83809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BBC8AAE-EA74-8D80-F7BB-8775F9044C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5846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C57986F-9FB7-4C32-2417-7BA9F6D1CEB9}"/>
              </a:ext>
            </a:extLst>
          </p:cNvPr>
          <p:cNvSpPr/>
          <p:nvPr/>
        </p:nvSpPr>
        <p:spPr bwMode="white">
          <a:xfrm>
            <a:off x="1443570" y="3320380"/>
            <a:ext cx="247537" cy="2002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3F0DA2EB-FEC3-9BF5-F70C-5812EB18AB53}"/>
              </a:ext>
            </a:extLst>
          </p:cNvPr>
          <p:cNvSpPr/>
          <p:nvPr/>
        </p:nvSpPr>
        <p:spPr bwMode="white">
          <a:xfrm>
            <a:off x="6632330" y="3320380"/>
            <a:ext cx="209454" cy="2002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741FE1BD-8033-C4E1-227F-B409A9DDA0F3}"/>
              </a:ext>
            </a:extLst>
          </p:cNvPr>
          <p:cNvSpPr/>
          <p:nvPr/>
        </p:nvSpPr>
        <p:spPr bwMode="white">
          <a:xfrm>
            <a:off x="1462611" y="3835190"/>
            <a:ext cx="209454" cy="2002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F28A67DC-5C82-0408-8A21-1D96D8AC0DC8}"/>
              </a:ext>
            </a:extLst>
          </p:cNvPr>
          <p:cNvSpPr/>
          <p:nvPr/>
        </p:nvSpPr>
        <p:spPr bwMode="white">
          <a:xfrm>
            <a:off x="6603768" y="3835190"/>
            <a:ext cx="247537" cy="2002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08EBBD22-2CE1-F0EB-BB91-76B33F9CF42C}"/>
              </a:ext>
            </a:extLst>
          </p:cNvPr>
          <p:cNvSpPr/>
          <p:nvPr/>
        </p:nvSpPr>
        <p:spPr bwMode="white">
          <a:xfrm>
            <a:off x="1462611" y="4340467"/>
            <a:ext cx="209454" cy="2097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C64B1601-2330-90EF-9684-A1F4E520E0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705922"/>
            <a:ext cx="1065916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538359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B73580A-B3F4-7382-8C76-EB1E9293B9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8856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106754E-8182-9E79-083D-6F997A63461E}"/>
              </a:ext>
            </a:extLst>
          </p:cNvPr>
          <p:cNvSpPr/>
          <p:nvPr/>
        </p:nvSpPr>
        <p:spPr bwMode="white">
          <a:xfrm>
            <a:off x="996099" y="1156188"/>
            <a:ext cx="247537" cy="2095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9E95D7E-DBC0-0F22-94F1-905EC0C7C044}"/>
              </a:ext>
            </a:extLst>
          </p:cNvPr>
          <p:cNvSpPr/>
          <p:nvPr/>
        </p:nvSpPr>
        <p:spPr bwMode="white">
          <a:xfrm>
            <a:off x="1024661" y="1918071"/>
            <a:ext cx="199933" cy="2095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359BC2C-65D1-17EE-2800-7CF80C525230}"/>
              </a:ext>
            </a:extLst>
          </p:cNvPr>
          <p:cNvSpPr/>
          <p:nvPr/>
        </p:nvSpPr>
        <p:spPr bwMode="white">
          <a:xfrm>
            <a:off x="996099" y="2851379"/>
            <a:ext cx="247537" cy="2095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AF208477-315E-6D52-F76D-A98A01F8D7BE}"/>
              </a:ext>
            </a:extLst>
          </p:cNvPr>
          <p:cNvSpPr/>
          <p:nvPr/>
        </p:nvSpPr>
        <p:spPr bwMode="white">
          <a:xfrm>
            <a:off x="949347" y="3311236"/>
            <a:ext cx="380688" cy="5957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38BE8DE7-8AA1-F238-EEF6-B587EAC346EE}"/>
              </a:ext>
            </a:extLst>
          </p:cNvPr>
          <p:cNvSpPr/>
          <p:nvPr/>
        </p:nvSpPr>
        <p:spPr bwMode="white">
          <a:xfrm>
            <a:off x="996099" y="4565616"/>
            <a:ext cx="247537" cy="1999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099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7D2542B-CB5D-3543-5BCA-5E124858B4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15186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>
            <a:extLst>
              <a:ext uri="{FF2B5EF4-FFF2-40B4-BE49-F238E27FC236}">
                <a16:creationId xmlns:a16="http://schemas.microsoft.com/office/drawing/2014/main" id="{37D9F481-1182-B209-335E-7A832101C9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08"/>
          <a:stretch/>
        </p:blipFill>
        <p:spPr>
          <a:xfrm>
            <a:off x="1149491" y="2797961"/>
            <a:ext cx="8811927" cy="30783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3078156-51CF-760F-5F4A-E8C34EA91652}"/>
              </a:ext>
            </a:extLst>
          </p:cNvPr>
          <p:cNvSpPr/>
          <p:nvPr/>
        </p:nvSpPr>
        <p:spPr bwMode="white">
          <a:xfrm>
            <a:off x="1454152" y="2883736"/>
            <a:ext cx="199933" cy="2096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235B947-D6A4-DE3C-BCE3-1CEEDD6300AD}"/>
              </a:ext>
            </a:extLst>
          </p:cNvPr>
          <p:cNvSpPr/>
          <p:nvPr/>
        </p:nvSpPr>
        <p:spPr bwMode="white">
          <a:xfrm>
            <a:off x="1425590" y="3951163"/>
            <a:ext cx="247537" cy="2001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ED76C33-8937-8386-06E9-D1CDF617E753}"/>
              </a:ext>
            </a:extLst>
          </p:cNvPr>
          <p:cNvSpPr/>
          <p:nvPr/>
        </p:nvSpPr>
        <p:spPr bwMode="white">
          <a:xfrm>
            <a:off x="1435110" y="5009060"/>
            <a:ext cx="218975" cy="2096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1179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D617E08-F1E3-D99C-6C38-3574C354B6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8582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88AE5C1-4A7B-3060-987D-AC8E4A3724F3}"/>
              </a:ext>
            </a:extLst>
          </p:cNvPr>
          <p:cNvSpPr/>
          <p:nvPr/>
        </p:nvSpPr>
        <p:spPr bwMode="white">
          <a:xfrm>
            <a:off x="826569" y="955966"/>
            <a:ext cx="558885" cy="5680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A00D8CA-1659-3D2D-7A43-DC62BC29F642}"/>
              </a:ext>
            </a:extLst>
          </p:cNvPr>
          <p:cNvSpPr/>
          <p:nvPr/>
        </p:nvSpPr>
        <p:spPr bwMode="white">
          <a:xfrm>
            <a:off x="977909" y="3075709"/>
            <a:ext cx="407545" cy="5680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535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2D23F8B-0D33-6BA7-9936-20BE671E65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0771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928A10A-5524-53D0-7A57-2526B971EFD1}"/>
              </a:ext>
            </a:extLst>
          </p:cNvPr>
          <p:cNvSpPr/>
          <p:nvPr/>
        </p:nvSpPr>
        <p:spPr bwMode="white">
          <a:xfrm>
            <a:off x="1900561" y="2051657"/>
            <a:ext cx="238016" cy="2286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C4330AB-F31F-C4C8-3732-A9521BFF7607}"/>
              </a:ext>
            </a:extLst>
          </p:cNvPr>
          <p:cNvSpPr/>
          <p:nvPr/>
        </p:nvSpPr>
        <p:spPr bwMode="white">
          <a:xfrm>
            <a:off x="7889057" y="2013552"/>
            <a:ext cx="218975" cy="2190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0D49B91-59B7-5954-BB6E-EA6FE36A67B9}"/>
              </a:ext>
            </a:extLst>
          </p:cNvPr>
          <p:cNvSpPr/>
          <p:nvPr/>
        </p:nvSpPr>
        <p:spPr bwMode="white">
          <a:xfrm>
            <a:off x="1938644" y="3671085"/>
            <a:ext cx="247537" cy="2190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A5E35FDB-F7B2-6BDA-A504-9CD0E5057F86}"/>
              </a:ext>
            </a:extLst>
          </p:cNvPr>
          <p:cNvSpPr/>
          <p:nvPr/>
        </p:nvSpPr>
        <p:spPr bwMode="white">
          <a:xfrm>
            <a:off x="10373950" y="3785398"/>
            <a:ext cx="266578" cy="2190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CD7A61ED-75B6-9CB6-F596-FC80A6A113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05" b="68762"/>
          <a:stretch/>
        </p:blipFill>
        <p:spPr>
          <a:xfrm>
            <a:off x="1149491" y="5012647"/>
            <a:ext cx="8950473" cy="15941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72211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3F56D35-ED4C-0705-B731-BF5AE074AA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76"/>
          <a:stretch/>
        </p:blipFill>
        <p:spPr>
          <a:xfrm>
            <a:off x="720000" y="1052943"/>
            <a:ext cx="11520000" cy="34816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BD12951-F253-3961-DA34-3ADDC646D260}"/>
              </a:ext>
            </a:extLst>
          </p:cNvPr>
          <p:cNvSpPr/>
          <p:nvPr/>
        </p:nvSpPr>
        <p:spPr bwMode="white">
          <a:xfrm>
            <a:off x="1468584" y="1551708"/>
            <a:ext cx="349774" cy="5264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B3C4878-2374-BD5A-56B7-7FF724CAE8B8}"/>
              </a:ext>
            </a:extLst>
          </p:cNvPr>
          <p:cNvSpPr/>
          <p:nvPr/>
        </p:nvSpPr>
        <p:spPr bwMode="white">
          <a:xfrm>
            <a:off x="1468583" y="3546763"/>
            <a:ext cx="391340" cy="6927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0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0</Words>
  <Application>Microsoft Office PowerPoint</Application>
  <PresentationFormat>宽屏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ASUS-</cp:lastModifiedBy>
  <cp:revision>6</cp:revision>
  <dcterms:created xsi:type="dcterms:W3CDTF">2023-07-10T09:12:00Z</dcterms:created>
  <dcterms:modified xsi:type="dcterms:W3CDTF">2024-08-18T17:25:17Z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2052-12.1.0.16929</vt:lpwstr>
  </property>
</Properties>
</file>