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565A3F-8A26-5F16-93B2-588B52FB05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99889"/>
            <a:ext cx="67509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7960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F4837D-22B2-7D05-E120-BF3A5D462B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13743"/>
            <a:ext cx="67874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4679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F4A793-5361-5228-2025-5089F88CBD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27598"/>
            <a:ext cx="50428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475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07AFDD0-E503-6FC0-27AE-B91BFAA2D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857" y="2359651"/>
            <a:ext cx="7314286" cy="78095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F201E60-5B1C-5B6C-0863-7BE1BB66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9" y="3756358"/>
            <a:ext cx="10304762" cy="64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71DF21-CBB1-DB9F-664A-73FE75BDB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2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75F35AE-3D8B-D630-90A2-3C970AA0EC97}"/>
              </a:ext>
            </a:extLst>
          </p:cNvPr>
          <p:cNvSpPr/>
          <p:nvPr/>
        </p:nvSpPr>
        <p:spPr bwMode="white">
          <a:xfrm>
            <a:off x="6870347" y="2549542"/>
            <a:ext cx="2170710" cy="1574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D875EB-0547-1043-B999-F8484479D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07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E1D757-A5F6-59EA-0EBB-C6A77BA44CB9}"/>
              </a:ext>
            </a:extLst>
          </p:cNvPr>
          <p:cNvSpPr/>
          <p:nvPr/>
        </p:nvSpPr>
        <p:spPr bwMode="white">
          <a:xfrm>
            <a:off x="1119867" y="1910291"/>
            <a:ext cx="2056462" cy="830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FC77C3-059D-53BF-073C-BD09CD7C5007}"/>
              </a:ext>
            </a:extLst>
          </p:cNvPr>
          <p:cNvSpPr/>
          <p:nvPr/>
        </p:nvSpPr>
        <p:spPr bwMode="white">
          <a:xfrm>
            <a:off x="6365752" y="1929378"/>
            <a:ext cx="2075504" cy="154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BB9589-E076-CA86-FF12-7EA728B8E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94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67AE5DA-29EF-021C-D15D-C689B608A005}"/>
              </a:ext>
            </a:extLst>
          </p:cNvPr>
          <p:cNvSpPr/>
          <p:nvPr/>
        </p:nvSpPr>
        <p:spPr bwMode="white">
          <a:xfrm>
            <a:off x="4090314" y="2948807"/>
            <a:ext cx="295140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1E2DE6-9113-C5FC-B18B-9592C7FB8B93}"/>
              </a:ext>
            </a:extLst>
          </p:cNvPr>
          <p:cNvSpPr/>
          <p:nvPr/>
        </p:nvSpPr>
        <p:spPr bwMode="white">
          <a:xfrm>
            <a:off x="4461619" y="3454148"/>
            <a:ext cx="257057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04BB79A-51E6-B401-992C-B24F589B63E1}"/>
              </a:ext>
            </a:extLst>
          </p:cNvPr>
          <p:cNvSpPr/>
          <p:nvPr/>
        </p:nvSpPr>
        <p:spPr bwMode="white">
          <a:xfrm>
            <a:off x="7584396" y="3454148"/>
            <a:ext cx="285619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E8BCD5-E0A5-2EB6-B14F-C7EF33A4FB97}"/>
              </a:ext>
            </a:extLst>
          </p:cNvPr>
          <p:cNvSpPr/>
          <p:nvPr/>
        </p:nvSpPr>
        <p:spPr bwMode="white">
          <a:xfrm>
            <a:off x="4366413" y="3949954"/>
            <a:ext cx="218975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9EECA68-D2EE-E58C-F5DC-39DABB44A99E}"/>
              </a:ext>
            </a:extLst>
          </p:cNvPr>
          <p:cNvSpPr/>
          <p:nvPr/>
        </p:nvSpPr>
        <p:spPr bwMode="white">
          <a:xfrm>
            <a:off x="7413024" y="3949954"/>
            <a:ext cx="238016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7C1E4B-9319-8021-18F6-73F09EA995E5}"/>
              </a:ext>
            </a:extLst>
          </p:cNvPr>
          <p:cNvSpPr/>
          <p:nvPr/>
        </p:nvSpPr>
        <p:spPr bwMode="white">
          <a:xfrm>
            <a:off x="4195041" y="4445760"/>
            <a:ext cx="323702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C169CD6-4DD7-0FEF-1E84-CC8B23568977}"/>
              </a:ext>
            </a:extLst>
          </p:cNvPr>
          <p:cNvSpPr/>
          <p:nvPr/>
        </p:nvSpPr>
        <p:spPr bwMode="white">
          <a:xfrm>
            <a:off x="7060760" y="4445760"/>
            <a:ext cx="276098" cy="276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6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97893E-DF9C-AE4F-A246-F66A374CC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191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D9627F01-16A6-FBC4-C70D-E2E61A5A4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4"/>
          <a:stretch/>
        </p:blipFill>
        <p:spPr>
          <a:xfrm>
            <a:off x="1260327" y="3366000"/>
            <a:ext cx="10599164" cy="336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3A2378-0ED0-A63E-FF21-DA480D7E7518}"/>
              </a:ext>
            </a:extLst>
          </p:cNvPr>
          <p:cNvSpPr/>
          <p:nvPr/>
        </p:nvSpPr>
        <p:spPr bwMode="white">
          <a:xfrm>
            <a:off x="3007796" y="6220691"/>
            <a:ext cx="497404" cy="514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A05F23-CE81-3AEF-1124-924ED646F2F5}"/>
              </a:ext>
            </a:extLst>
          </p:cNvPr>
          <p:cNvSpPr/>
          <p:nvPr/>
        </p:nvSpPr>
        <p:spPr bwMode="white">
          <a:xfrm>
            <a:off x="6370591" y="6192981"/>
            <a:ext cx="653663" cy="609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6A3BF8-BE1C-7F79-2C5D-580DFA484C93}"/>
              </a:ext>
            </a:extLst>
          </p:cNvPr>
          <p:cNvSpPr/>
          <p:nvPr/>
        </p:nvSpPr>
        <p:spPr bwMode="white">
          <a:xfrm>
            <a:off x="9917355" y="6206836"/>
            <a:ext cx="653663" cy="581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179C83-B3C9-B656-0B4F-00393FFE2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67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84F416-8506-6B7E-25D5-E76C0E29F2D9}"/>
              </a:ext>
            </a:extLst>
          </p:cNvPr>
          <p:cNvSpPr/>
          <p:nvPr/>
        </p:nvSpPr>
        <p:spPr bwMode="white">
          <a:xfrm>
            <a:off x="4156958" y="3988194"/>
            <a:ext cx="218975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11F776-99EE-E8E1-A487-A575E633F888}"/>
              </a:ext>
            </a:extLst>
          </p:cNvPr>
          <p:cNvSpPr/>
          <p:nvPr/>
        </p:nvSpPr>
        <p:spPr bwMode="white">
          <a:xfrm>
            <a:off x="7584396" y="3988194"/>
            <a:ext cx="266578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616862-22E5-8AA7-E8E0-8F3D870CD265}"/>
              </a:ext>
            </a:extLst>
          </p:cNvPr>
          <p:cNvSpPr/>
          <p:nvPr/>
        </p:nvSpPr>
        <p:spPr bwMode="white">
          <a:xfrm>
            <a:off x="11202247" y="3988194"/>
            <a:ext cx="276099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F0662B-218B-7EDF-024F-874BBF3EB5BB}"/>
              </a:ext>
            </a:extLst>
          </p:cNvPr>
          <p:cNvSpPr/>
          <p:nvPr/>
        </p:nvSpPr>
        <p:spPr bwMode="white">
          <a:xfrm>
            <a:off x="3204892" y="4484017"/>
            <a:ext cx="257057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2104C18-6D0D-0CFB-3393-D1254A19572C}"/>
              </a:ext>
            </a:extLst>
          </p:cNvPr>
          <p:cNvSpPr/>
          <p:nvPr/>
        </p:nvSpPr>
        <p:spPr bwMode="white">
          <a:xfrm>
            <a:off x="9631338" y="4484017"/>
            <a:ext cx="238015" cy="276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4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6D2A69-23D4-BF32-1439-A2FB798BC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16761"/>
            <a:ext cx="66438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1766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6C385B-AA50-161F-1E57-15E89C02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58325"/>
            <a:ext cx="57865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903707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2023-07-10T09:12:00Z</dcterms:created>
  <dcterms:modified xsi:type="dcterms:W3CDTF">2024-08-18T16:38:01Z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2052-12.1.0.16929</vt:lpwstr>
  </property>
</Properties>
</file>