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5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0475F25-E5CB-925C-7B89-D3CC23670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857" y="2359651"/>
            <a:ext cx="7314286" cy="7809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067B7C-9731-35D7-06EC-54E71AEAA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809" y="3694881"/>
            <a:ext cx="4552381" cy="742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604E09-E464-9970-9238-046129A8CA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243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F8D2C7C-9B79-F742-40E6-C297A1F45024}"/>
              </a:ext>
            </a:extLst>
          </p:cNvPr>
          <p:cNvSpPr/>
          <p:nvPr/>
        </p:nvSpPr>
        <p:spPr bwMode="white">
          <a:xfrm>
            <a:off x="2557487" y="1548577"/>
            <a:ext cx="533157" cy="411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C86661-8B9C-562D-BA9F-F0195D9EBA01}"/>
              </a:ext>
            </a:extLst>
          </p:cNvPr>
          <p:cNvSpPr/>
          <p:nvPr/>
        </p:nvSpPr>
        <p:spPr bwMode="white">
          <a:xfrm>
            <a:off x="4471140" y="1548577"/>
            <a:ext cx="733090" cy="401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8A26EB-4E52-C5D4-43D6-264637C79959}"/>
              </a:ext>
            </a:extLst>
          </p:cNvPr>
          <p:cNvSpPr/>
          <p:nvPr/>
        </p:nvSpPr>
        <p:spPr bwMode="white">
          <a:xfrm>
            <a:off x="6565685" y="1548577"/>
            <a:ext cx="609322" cy="401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06DE5F2-53B4-D5BB-5833-628DCC7E6F38}"/>
              </a:ext>
            </a:extLst>
          </p:cNvPr>
          <p:cNvSpPr/>
          <p:nvPr/>
        </p:nvSpPr>
        <p:spPr bwMode="white">
          <a:xfrm>
            <a:off x="8593586" y="1548577"/>
            <a:ext cx="523637" cy="583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F9E17D-867E-D716-856E-59C6B8548D46}"/>
              </a:ext>
            </a:extLst>
          </p:cNvPr>
          <p:cNvSpPr/>
          <p:nvPr/>
        </p:nvSpPr>
        <p:spPr bwMode="white">
          <a:xfrm>
            <a:off x="10497719" y="1548577"/>
            <a:ext cx="571239" cy="401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E4BB87-0B9A-EDF5-ED9A-CD3B3D64F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127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64091916-F561-1781-2921-4A3B744C7A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0"/>
          <a:stretch/>
        </p:blipFill>
        <p:spPr>
          <a:xfrm>
            <a:off x="1107927" y="3255168"/>
            <a:ext cx="10765418" cy="2762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8BB505-9945-C9C0-B3F9-E28FB6BDBDB6}"/>
              </a:ext>
            </a:extLst>
          </p:cNvPr>
          <p:cNvSpPr/>
          <p:nvPr/>
        </p:nvSpPr>
        <p:spPr bwMode="white">
          <a:xfrm>
            <a:off x="3297679" y="3826738"/>
            <a:ext cx="628363" cy="228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A4C51F-B4DD-830A-7927-0F4F8C780586}"/>
              </a:ext>
            </a:extLst>
          </p:cNvPr>
          <p:cNvSpPr/>
          <p:nvPr/>
        </p:nvSpPr>
        <p:spPr bwMode="white">
          <a:xfrm>
            <a:off x="7020257" y="3731476"/>
            <a:ext cx="637884" cy="323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884D284-C5DA-616F-DA3B-05E841C749F3}"/>
              </a:ext>
            </a:extLst>
          </p:cNvPr>
          <p:cNvSpPr/>
          <p:nvPr/>
        </p:nvSpPr>
        <p:spPr bwMode="white">
          <a:xfrm>
            <a:off x="10600026" y="3645741"/>
            <a:ext cx="933024" cy="40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BE6A3CF-4ED7-F61B-A5F6-A0A5784C2C00}"/>
              </a:ext>
            </a:extLst>
          </p:cNvPr>
          <p:cNvSpPr/>
          <p:nvPr/>
        </p:nvSpPr>
        <p:spPr bwMode="white">
          <a:xfrm>
            <a:off x="3135827" y="5027036"/>
            <a:ext cx="894942" cy="600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4B9879-29FA-7D35-E7C7-4F44063CA06C}"/>
              </a:ext>
            </a:extLst>
          </p:cNvPr>
          <p:cNvSpPr/>
          <p:nvPr/>
        </p:nvSpPr>
        <p:spPr bwMode="white">
          <a:xfrm>
            <a:off x="6896488" y="5027036"/>
            <a:ext cx="828297" cy="600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D6DA81C-E589-7AD2-A736-1A3AB3B73BCF}"/>
              </a:ext>
            </a:extLst>
          </p:cNvPr>
          <p:cNvSpPr/>
          <p:nvPr/>
        </p:nvSpPr>
        <p:spPr bwMode="white">
          <a:xfrm>
            <a:off x="10752356" y="5040891"/>
            <a:ext cx="590281" cy="40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8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734F2D-DCC8-3250-9095-804249E0B1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693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9A19ED-80C9-8693-FBF0-3B24FA750A3D}"/>
              </a:ext>
            </a:extLst>
          </p:cNvPr>
          <p:cNvSpPr/>
          <p:nvPr/>
        </p:nvSpPr>
        <p:spPr bwMode="white">
          <a:xfrm>
            <a:off x="2719338" y="1633987"/>
            <a:ext cx="952066" cy="238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384C55E-B341-065D-75D9-192DC6C65DE2}"/>
              </a:ext>
            </a:extLst>
          </p:cNvPr>
          <p:cNvSpPr/>
          <p:nvPr/>
        </p:nvSpPr>
        <p:spPr bwMode="white">
          <a:xfrm>
            <a:off x="6489520" y="1462060"/>
            <a:ext cx="923504" cy="601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AC7E3D1-1D75-898A-3012-90336CDC4E34}"/>
              </a:ext>
            </a:extLst>
          </p:cNvPr>
          <p:cNvSpPr/>
          <p:nvPr/>
        </p:nvSpPr>
        <p:spPr bwMode="white">
          <a:xfrm>
            <a:off x="10231140" y="1537002"/>
            <a:ext cx="894942" cy="335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F9A915C-A607-B201-A069-163F4DE46AB3}"/>
              </a:ext>
            </a:extLst>
          </p:cNvPr>
          <p:cNvSpPr/>
          <p:nvPr/>
        </p:nvSpPr>
        <p:spPr bwMode="white">
          <a:xfrm>
            <a:off x="2947834" y="2923440"/>
            <a:ext cx="580760" cy="324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6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F4014C-55B6-3D65-D381-6C3E900ED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740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C2ADC4-4B81-D67A-3E8A-4C84E809C31D}"/>
              </a:ext>
            </a:extLst>
          </p:cNvPr>
          <p:cNvSpPr/>
          <p:nvPr/>
        </p:nvSpPr>
        <p:spPr bwMode="white">
          <a:xfrm>
            <a:off x="1443570" y="2443189"/>
            <a:ext cx="288248" cy="363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5DE7CAC-CD92-CF24-784E-F88C7AC08323}"/>
              </a:ext>
            </a:extLst>
          </p:cNvPr>
          <p:cNvSpPr/>
          <p:nvPr/>
        </p:nvSpPr>
        <p:spPr bwMode="white">
          <a:xfrm>
            <a:off x="3614280" y="2457044"/>
            <a:ext cx="190413" cy="210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6418D25-F42A-E3D6-6A4F-FF91FA37EE4F}"/>
              </a:ext>
            </a:extLst>
          </p:cNvPr>
          <p:cNvSpPr/>
          <p:nvPr/>
        </p:nvSpPr>
        <p:spPr bwMode="white">
          <a:xfrm>
            <a:off x="5813553" y="2457044"/>
            <a:ext cx="257057" cy="210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5762667-B620-F798-F662-9D17F9D38B6B}"/>
              </a:ext>
            </a:extLst>
          </p:cNvPr>
          <p:cNvSpPr/>
          <p:nvPr/>
        </p:nvSpPr>
        <p:spPr bwMode="white">
          <a:xfrm>
            <a:off x="7850975" y="2457044"/>
            <a:ext cx="218975" cy="210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A71717A-0759-0958-4130-95BA02191734}"/>
              </a:ext>
            </a:extLst>
          </p:cNvPr>
          <p:cNvSpPr/>
          <p:nvPr/>
        </p:nvSpPr>
        <p:spPr bwMode="white">
          <a:xfrm>
            <a:off x="10564363" y="2457044"/>
            <a:ext cx="228495" cy="210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67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E0DD73-5AE4-FF7E-2759-3B1EE9D7B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859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E3C32817-B432-629E-2847-01D437C0B2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975596"/>
            <a:ext cx="11520000" cy="2016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0728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2024-08-18T16:46:47Z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