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1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6DE8D8B-47AE-B2F5-398B-553A8999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857" y="2359651"/>
            <a:ext cx="7314286" cy="7809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EF18BAD-4420-4F29-EB43-420E46005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143" y="3728217"/>
            <a:ext cx="4485714" cy="676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075DA7-B35A-F393-C0F9-3CEDBAD98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712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F45FC81-0712-8650-1544-616C9BEB8678}"/>
              </a:ext>
            </a:extLst>
          </p:cNvPr>
          <p:cNvSpPr/>
          <p:nvPr/>
        </p:nvSpPr>
        <p:spPr bwMode="white">
          <a:xfrm>
            <a:off x="9739745" y="989098"/>
            <a:ext cx="2433570" cy="382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1CAFFBE-AB1E-903B-4564-74032B220508}"/>
              </a:ext>
            </a:extLst>
          </p:cNvPr>
          <p:cNvSpPr/>
          <p:nvPr/>
        </p:nvSpPr>
        <p:spPr bwMode="white">
          <a:xfrm>
            <a:off x="1833917" y="2036874"/>
            <a:ext cx="752132" cy="411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4FF05A-FCB8-76C4-A44F-45C8757DCD46}"/>
              </a:ext>
            </a:extLst>
          </p:cNvPr>
          <p:cNvSpPr/>
          <p:nvPr/>
        </p:nvSpPr>
        <p:spPr bwMode="white">
          <a:xfrm>
            <a:off x="3785652" y="2036874"/>
            <a:ext cx="542677" cy="602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7AE565-5966-C4A5-A9A3-30959D9D3392}"/>
              </a:ext>
            </a:extLst>
          </p:cNvPr>
          <p:cNvSpPr/>
          <p:nvPr/>
        </p:nvSpPr>
        <p:spPr bwMode="white">
          <a:xfrm>
            <a:off x="5718347" y="2046443"/>
            <a:ext cx="390347" cy="401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E88F66D-3649-B86D-1C0D-8366D18FA727}"/>
              </a:ext>
            </a:extLst>
          </p:cNvPr>
          <p:cNvSpPr/>
          <p:nvPr/>
        </p:nvSpPr>
        <p:spPr bwMode="white">
          <a:xfrm>
            <a:off x="7479669" y="2046443"/>
            <a:ext cx="580760" cy="401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96396C7-6703-0B37-30D1-669EF871B1C2}"/>
              </a:ext>
            </a:extLst>
          </p:cNvPr>
          <p:cNvSpPr/>
          <p:nvPr/>
        </p:nvSpPr>
        <p:spPr bwMode="white">
          <a:xfrm>
            <a:off x="9364760" y="2046443"/>
            <a:ext cx="533157" cy="411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68B10F1-692E-C478-492A-C556C1B56276}"/>
              </a:ext>
            </a:extLst>
          </p:cNvPr>
          <p:cNvSpPr/>
          <p:nvPr/>
        </p:nvSpPr>
        <p:spPr bwMode="white">
          <a:xfrm>
            <a:off x="11164165" y="2046443"/>
            <a:ext cx="628363" cy="401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3BAA50-9DDB-D999-42DE-345564EDA9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21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1C579F3-54EA-AA7A-56D4-77E0E9D401EE}"/>
              </a:ext>
            </a:extLst>
          </p:cNvPr>
          <p:cNvSpPr/>
          <p:nvPr/>
        </p:nvSpPr>
        <p:spPr bwMode="white">
          <a:xfrm>
            <a:off x="1910082" y="3505166"/>
            <a:ext cx="285619" cy="248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7C6AD8E-929A-D852-9422-7E81879C9D76}"/>
              </a:ext>
            </a:extLst>
          </p:cNvPr>
          <p:cNvSpPr/>
          <p:nvPr/>
        </p:nvSpPr>
        <p:spPr bwMode="white">
          <a:xfrm>
            <a:off x="4271206" y="3505166"/>
            <a:ext cx="276099" cy="257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A8F42E8-0D11-949C-5026-E207C30C1811}"/>
              </a:ext>
            </a:extLst>
          </p:cNvPr>
          <p:cNvSpPr/>
          <p:nvPr/>
        </p:nvSpPr>
        <p:spPr bwMode="white">
          <a:xfrm>
            <a:off x="6622809" y="3505166"/>
            <a:ext cx="285619" cy="248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7F83960-0566-CF6D-55BF-136EB28F3919}"/>
              </a:ext>
            </a:extLst>
          </p:cNvPr>
          <p:cNvSpPr/>
          <p:nvPr/>
        </p:nvSpPr>
        <p:spPr bwMode="white">
          <a:xfrm>
            <a:off x="9012495" y="3505166"/>
            <a:ext cx="285619" cy="248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573D736-8C0A-13EF-338D-5082FBBD40C4}"/>
              </a:ext>
            </a:extLst>
          </p:cNvPr>
          <p:cNvSpPr/>
          <p:nvPr/>
        </p:nvSpPr>
        <p:spPr bwMode="white">
          <a:xfrm>
            <a:off x="11373619" y="3505166"/>
            <a:ext cx="285619" cy="248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1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6E3097-5E50-A28E-8EDF-2F0D4E715B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32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FC6FE6-5503-64DE-2E6E-22492D747695}"/>
              </a:ext>
            </a:extLst>
          </p:cNvPr>
          <p:cNvSpPr/>
          <p:nvPr/>
        </p:nvSpPr>
        <p:spPr bwMode="white">
          <a:xfrm>
            <a:off x="1443570" y="2033492"/>
            <a:ext cx="257057" cy="200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F93720-BAAA-10DE-DA5E-71F91FBD2264}"/>
              </a:ext>
            </a:extLst>
          </p:cNvPr>
          <p:cNvSpPr/>
          <p:nvPr/>
        </p:nvSpPr>
        <p:spPr bwMode="white">
          <a:xfrm>
            <a:off x="1472132" y="2824890"/>
            <a:ext cx="209454" cy="209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1B7C167-B535-77FB-DFB6-21D967794E5D}"/>
              </a:ext>
            </a:extLst>
          </p:cNvPr>
          <p:cNvSpPr/>
          <p:nvPr/>
        </p:nvSpPr>
        <p:spPr bwMode="white">
          <a:xfrm>
            <a:off x="1472132" y="3625824"/>
            <a:ext cx="209454" cy="200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DE917D6-8DE8-0B93-F17B-DC91CE1B546B}"/>
              </a:ext>
            </a:extLst>
          </p:cNvPr>
          <p:cNvSpPr/>
          <p:nvPr/>
        </p:nvSpPr>
        <p:spPr bwMode="white">
          <a:xfrm>
            <a:off x="1396819" y="4267200"/>
            <a:ext cx="418126" cy="45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18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6CBEE8-4F62-CC39-6893-B94F9106C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16756"/>
            <a:ext cx="11520000" cy="2279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C5F42BB-FC2D-7BF2-5EDD-10297CA4C2E3}"/>
              </a:ext>
            </a:extLst>
          </p:cNvPr>
          <p:cNvSpPr/>
          <p:nvPr/>
        </p:nvSpPr>
        <p:spPr bwMode="white">
          <a:xfrm>
            <a:off x="1443570" y="2266248"/>
            <a:ext cx="257057" cy="209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D8D50C9-5918-1BBC-A6D1-2D860BD4514C}"/>
              </a:ext>
            </a:extLst>
          </p:cNvPr>
          <p:cNvSpPr/>
          <p:nvPr/>
        </p:nvSpPr>
        <p:spPr bwMode="white">
          <a:xfrm>
            <a:off x="7603438" y="2266248"/>
            <a:ext cx="199933" cy="209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39F7046-0CF0-24C4-7D00-42B70BBF7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5"/>
          <a:stretch/>
        </p:blipFill>
        <p:spPr>
          <a:xfrm>
            <a:off x="1177200" y="3415736"/>
            <a:ext cx="11014800" cy="3080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DF2C7A8-757A-98FC-CB0F-C19AD5B42878}"/>
              </a:ext>
            </a:extLst>
          </p:cNvPr>
          <p:cNvSpPr/>
          <p:nvPr/>
        </p:nvSpPr>
        <p:spPr bwMode="white">
          <a:xfrm>
            <a:off x="1453299" y="3978389"/>
            <a:ext cx="257057" cy="200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F2C356F-3181-0583-4054-21FFD10AC068}"/>
              </a:ext>
            </a:extLst>
          </p:cNvPr>
          <p:cNvSpPr/>
          <p:nvPr/>
        </p:nvSpPr>
        <p:spPr bwMode="white">
          <a:xfrm>
            <a:off x="7575084" y="3978389"/>
            <a:ext cx="257057" cy="200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BE0DE7B-7A3A-FBB9-3520-CA59D2425174}"/>
              </a:ext>
            </a:extLst>
          </p:cNvPr>
          <p:cNvSpPr/>
          <p:nvPr/>
        </p:nvSpPr>
        <p:spPr bwMode="white">
          <a:xfrm>
            <a:off x="1481861" y="5733104"/>
            <a:ext cx="209454" cy="209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A6CE9A65-7C5B-76D9-8783-B82967977626}"/>
              </a:ext>
            </a:extLst>
          </p:cNvPr>
          <p:cNvSpPr/>
          <p:nvPr/>
        </p:nvSpPr>
        <p:spPr bwMode="white">
          <a:xfrm>
            <a:off x="7575084" y="5733104"/>
            <a:ext cx="257057" cy="209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0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2024-08-18T16:43:54Z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