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3A3C18-FF79-96FF-9D6A-E64B52FAC1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437855" cy="5422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514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D3C557-9269-5360-3318-A6AAB3EF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8008364" cy="5548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065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E68744-86E3-A615-D011-D1863F9C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3743"/>
            <a:ext cx="61948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75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8A756C-90A1-8DD5-7DCF-885C1F8E3E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961855" cy="4540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945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10A9CC-864E-5C30-2109-D7F19466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57" y="2359651"/>
            <a:ext cx="7314286" cy="780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32CDBF-B372-BDC1-85D7-911EBA425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5" y="3833811"/>
            <a:ext cx="11873535" cy="555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16B710-1B13-A2EA-95D5-7DAB9F390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6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CF9DE5-4DBC-94B1-DF10-450A9C3B9CF4}"/>
              </a:ext>
            </a:extLst>
          </p:cNvPr>
          <p:cNvSpPr/>
          <p:nvPr/>
        </p:nvSpPr>
        <p:spPr bwMode="white">
          <a:xfrm>
            <a:off x="1729190" y="2043410"/>
            <a:ext cx="323702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2EA900-DCBA-4818-74FA-64BC74443D2D}"/>
              </a:ext>
            </a:extLst>
          </p:cNvPr>
          <p:cNvSpPr/>
          <p:nvPr/>
        </p:nvSpPr>
        <p:spPr bwMode="white">
          <a:xfrm>
            <a:off x="1668584" y="3273904"/>
            <a:ext cx="561995" cy="73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8F52BB-5D03-F17C-5113-73C3109C7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52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DAE09A-8D8C-A2D7-E0F7-EFF7620F5B20}"/>
              </a:ext>
            </a:extLst>
          </p:cNvPr>
          <p:cNvSpPr/>
          <p:nvPr/>
        </p:nvSpPr>
        <p:spPr bwMode="white">
          <a:xfrm>
            <a:off x="1148429" y="1175418"/>
            <a:ext cx="257057" cy="27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F9A85A-1CA3-E45C-7917-FBCEBCD1C603}"/>
              </a:ext>
            </a:extLst>
          </p:cNvPr>
          <p:cNvSpPr/>
          <p:nvPr/>
        </p:nvSpPr>
        <p:spPr bwMode="white">
          <a:xfrm>
            <a:off x="1110347" y="2606694"/>
            <a:ext cx="323702" cy="26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6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83F5BA-54CF-9133-5219-C14236E96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69160"/>
            <a:ext cx="11520000" cy="344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351F09-3BB5-3F9D-F052-5506A5FBA32B}"/>
              </a:ext>
            </a:extLst>
          </p:cNvPr>
          <p:cNvSpPr/>
          <p:nvPr/>
        </p:nvSpPr>
        <p:spPr bwMode="white">
          <a:xfrm>
            <a:off x="1767272" y="1912236"/>
            <a:ext cx="257057" cy="266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2ADDA7-F303-C19F-7647-F3B7E812886E}"/>
              </a:ext>
            </a:extLst>
          </p:cNvPr>
          <p:cNvSpPr/>
          <p:nvPr/>
        </p:nvSpPr>
        <p:spPr bwMode="white">
          <a:xfrm>
            <a:off x="1729190" y="3331614"/>
            <a:ext cx="323702" cy="276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2843EBF-AA37-A966-8782-38D815C2B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"/>
          <a:stretch/>
        </p:blipFill>
        <p:spPr>
          <a:xfrm>
            <a:off x="1329601" y="4618332"/>
            <a:ext cx="11042509" cy="204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59415F-130B-8DA5-1338-B99DBF9B6039}"/>
              </a:ext>
            </a:extLst>
          </p:cNvPr>
          <p:cNvSpPr/>
          <p:nvPr/>
        </p:nvSpPr>
        <p:spPr bwMode="white">
          <a:xfrm>
            <a:off x="1551709" y="4618331"/>
            <a:ext cx="637309" cy="632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99355C-0F1E-6D3D-24F7-EA6C98209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329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62D3A2-4E27-839D-5F13-B2B7B4329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5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31E0C1-4DEA-1197-AAB5-4A50D4FE2A80}"/>
              </a:ext>
            </a:extLst>
          </p:cNvPr>
          <p:cNvSpPr/>
          <p:nvPr/>
        </p:nvSpPr>
        <p:spPr bwMode="white">
          <a:xfrm>
            <a:off x="1138909" y="1146783"/>
            <a:ext cx="276099" cy="286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D1AC6A-966E-1DCE-FBF9-D0E1AD3448E8}"/>
              </a:ext>
            </a:extLst>
          </p:cNvPr>
          <p:cNvSpPr/>
          <p:nvPr/>
        </p:nvSpPr>
        <p:spPr bwMode="white">
          <a:xfrm>
            <a:off x="1110347" y="2577867"/>
            <a:ext cx="323702" cy="26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6BA351-ED82-571D-3EF8-6DC1A8CB287E}"/>
              </a:ext>
            </a:extLst>
          </p:cNvPr>
          <p:cNvSpPr/>
          <p:nvPr/>
        </p:nvSpPr>
        <p:spPr bwMode="white">
          <a:xfrm>
            <a:off x="1148429" y="3989869"/>
            <a:ext cx="257057" cy="27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0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B30C67-9F5D-704B-CDAC-01AB8405A8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48419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533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8A9C93-9954-EA38-E848-ACFCF3CC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41453"/>
            <a:ext cx="6075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2654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