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8" r:id="rId5"/>
    <p:sldId id="267" r:id="rId6"/>
    <p:sldId id="266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DCED5C-1779-56D2-8B37-758EF95E85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44470"/>
            <a:ext cx="55346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6179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4E0329-CF05-ACCD-75FE-CB393CBEA6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99888"/>
            <a:ext cx="55106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3059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7C88D36-AE71-4E3B-2642-A0FAEB4A9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14" y="2289082"/>
            <a:ext cx="8628571" cy="8666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DF80ED-FECD-CE98-F0D5-51B51BBF8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52" y="3746400"/>
            <a:ext cx="9638095" cy="6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48ED63-1679-9904-B719-D5CB64DCC2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19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807CE0-1735-2BF2-5C14-75729FEA86AB}"/>
              </a:ext>
            </a:extLst>
          </p:cNvPr>
          <p:cNvSpPr/>
          <p:nvPr/>
        </p:nvSpPr>
        <p:spPr bwMode="white">
          <a:xfrm>
            <a:off x="2414677" y="5137234"/>
            <a:ext cx="276099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9226C1-E6CE-7101-88D7-71496C209A1D}"/>
              </a:ext>
            </a:extLst>
          </p:cNvPr>
          <p:cNvSpPr/>
          <p:nvPr/>
        </p:nvSpPr>
        <p:spPr bwMode="white">
          <a:xfrm>
            <a:off x="5251834" y="5137234"/>
            <a:ext cx="323702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CF276CE-14F2-B5A3-1BBB-AAD9951DF506}"/>
              </a:ext>
            </a:extLst>
          </p:cNvPr>
          <p:cNvSpPr/>
          <p:nvPr/>
        </p:nvSpPr>
        <p:spPr bwMode="white">
          <a:xfrm>
            <a:off x="8146115" y="5137234"/>
            <a:ext cx="257057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272071F-738C-BA80-FE9D-29930B4E7889}"/>
              </a:ext>
            </a:extLst>
          </p:cNvPr>
          <p:cNvSpPr/>
          <p:nvPr/>
        </p:nvSpPr>
        <p:spPr bwMode="white">
          <a:xfrm>
            <a:off x="10992793" y="5137234"/>
            <a:ext cx="276099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3B5527-A8BD-812D-C620-D5E2155E8C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40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243ACB-D8F9-B8BB-A924-22C4138CA6ED}"/>
              </a:ext>
            </a:extLst>
          </p:cNvPr>
          <p:cNvSpPr/>
          <p:nvPr/>
        </p:nvSpPr>
        <p:spPr bwMode="white">
          <a:xfrm>
            <a:off x="1729190" y="1918765"/>
            <a:ext cx="314181" cy="276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3FE61F-B145-0088-B1D0-ABC4D8D0AF5D}"/>
              </a:ext>
            </a:extLst>
          </p:cNvPr>
          <p:cNvSpPr/>
          <p:nvPr/>
        </p:nvSpPr>
        <p:spPr bwMode="white">
          <a:xfrm>
            <a:off x="1767272" y="3091130"/>
            <a:ext cx="257057" cy="276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5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A394EE-468D-6B04-6BF5-1D9BBAD66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31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75AD336-2476-6D64-07FF-D90CD809294B}"/>
              </a:ext>
            </a:extLst>
          </p:cNvPr>
          <p:cNvSpPr/>
          <p:nvPr/>
        </p:nvSpPr>
        <p:spPr bwMode="white">
          <a:xfrm>
            <a:off x="1138909" y="1213625"/>
            <a:ext cx="266578" cy="27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D84275-8B07-FF83-0647-FDDB8EAD554B}"/>
              </a:ext>
            </a:extLst>
          </p:cNvPr>
          <p:cNvSpPr/>
          <p:nvPr/>
        </p:nvSpPr>
        <p:spPr bwMode="white">
          <a:xfrm>
            <a:off x="1148429" y="2387624"/>
            <a:ext cx="257057" cy="26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B18289-4119-621B-8B56-89E265ED9CB6}"/>
              </a:ext>
            </a:extLst>
          </p:cNvPr>
          <p:cNvSpPr/>
          <p:nvPr/>
        </p:nvSpPr>
        <p:spPr bwMode="white">
          <a:xfrm>
            <a:off x="1138909" y="3542533"/>
            <a:ext cx="266578" cy="286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8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1380D3-C4B8-2D89-41D0-2BF981137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31854"/>
            <a:ext cx="11520000" cy="3512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04F1892-9CC7-3A76-1C46-D390465B280D}"/>
              </a:ext>
            </a:extLst>
          </p:cNvPr>
          <p:cNvSpPr/>
          <p:nvPr/>
        </p:nvSpPr>
        <p:spPr bwMode="white">
          <a:xfrm>
            <a:off x="2414677" y="3243158"/>
            <a:ext cx="276099" cy="27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3188DE9-62AB-AC71-1E21-6541D49FDCE8}"/>
              </a:ext>
            </a:extLst>
          </p:cNvPr>
          <p:cNvSpPr/>
          <p:nvPr/>
        </p:nvSpPr>
        <p:spPr bwMode="white">
          <a:xfrm>
            <a:off x="5204231" y="3158838"/>
            <a:ext cx="371305" cy="402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8CE9D37-A0CF-6E4E-99B9-91365936449C}"/>
              </a:ext>
            </a:extLst>
          </p:cNvPr>
          <p:cNvSpPr/>
          <p:nvPr/>
        </p:nvSpPr>
        <p:spPr bwMode="white">
          <a:xfrm>
            <a:off x="8088991" y="3144983"/>
            <a:ext cx="323702" cy="402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0F0333C-131E-4E9F-1E0A-DDF1D32EDBB7}"/>
              </a:ext>
            </a:extLst>
          </p:cNvPr>
          <p:cNvSpPr/>
          <p:nvPr/>
        </p:nvSpPr>
        <p:spPr bwMode="white">
          <a:xfrm>
            <a:off x="10926148" y="3144983"/>
            <a:ext cx="333223" cy="402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C3DE37E-3FAA-033E-CC18-64360EBBBD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36"/>
          <a:stretch/>
        </p:blipFill>
        <p:spPr>
          <a:xfrm>
            <a:off x="1731381" y="3824806"/>
            <a:ext cx="8382436" cy="2889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56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388E0F-0B26-688E-D8EE-41208E386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88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85E5AE-56E0-1F79-DFF7-F678F090637F}"/>
              </a:ext>
            </a:extLst>
          </p:cNvPr>
          <p:cNvSpPr/>
          <p:nvPr/>
        </p:nvSpPr>
        <p:spPr bwMode="white">
          <a:xfrm>
            <a:off x="5527964" y="1080000"/>
            <a:ext cx="2022763" cy="693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4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898F1F-39CF-21FD-2FE0-BFB789315A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05925"/>
            <a:ext cx="61495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8827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EDAACC-747F-650B-8C12-45F490A525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61343"/>
            <a:ext cx="65956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89666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2024-08-18T16:13:08Z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