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5" r:id="rId5"/>
    <p:sldId id="263" r:id="rId6"/>
    <p:sldId id="262" r:id="rId7"/>
    <p:sldId id="261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64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00B4A2A-E2F1-8309-ACE5-AFB3EC4E4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714" y="2289082"/>
            <a:ext cx="8628571" cy="86666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EC94100-157B-6F28-B856-C234095EE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476" y="3718693"/>
            <a:ext cx="4419048" cy="6952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E856390-456C-9DA3-A903-2016B9338E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12784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B1FBB05-9A6E-07AB-02EC-AA665FB57634}"/>
              </a:ext>
            </a:extLst>
          </p:cNvPr>
          <p:cNvSpPr/>
          <p:nvPr/>
        </p:nvSpPr>
        <p:spPr bwMode="white">
          <a:xfrm>
            <a:off x="2586049" y="1537948"/>
            <a:ext cx="523636" cy="610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B66DB14-14DE-FD92-65DA-5163C5FA99A4}"/>
              </a:ext>
            </a:extLst>
          </p:cNvPr>
          <p:cNvSpPr/>
          <p:nvPr/>
        </p:nvSpPr>
        <p:spPr bwMode="white">
          <a:xfrm>
            <a:off x="4537785" y="1547488"/>
            <a:ext cx="466512" cy="410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BAFF3DD-0E7A-DB54-E9FA-47ABC264BA40}"/>
              </a:ext>
            </a:extLst>
          </p:cNvPr>
          <p:cNvSpPr/>
          <p:nvPr/>
        </p:nvSpPr>
        <p:spPr bwMode="white">
          <a:xfrm>
            <a:off x="6403834" y="1547488"/>
            <a:ext cx="476033" cy="410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F6FE4DC-6964-B0C5-AB58-9331F0C4F024}"/>
              </a:ext>
            </a:extLst>
          </p:cNvPr>
          <p:cNvSpPr/>
          <p:nvPr/>
        </p:nvSpPr>
        <p:spPr bwMode="white">
          <a:xfrm>
            <a:off x="8279404" y="1547488"/>
            <a:ext cx="476033" cy="410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A1F79D1-DAF4-1FDF-9BEC-121F2D9639FF}"/>
              </a:ext>
            </a:extLst>
          </p:cNvPr>
          <p:cNvSpPr/>
          <p:nvPr/>
        </p:nvSpPr>
        <p:spPr bwMode="white">
          <a:xfrm>
            <a:off x="10145454" y="1547488"/>
            <a:ext cx="552198" cy="410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666EBF3-268B-212E-2196-3791BB26A8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275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5E463CEA-731A-1219-BE48-4AC782617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8"/>
          <a:stretch/>
        </p:blipFill>
        <p:spPr>
          <a:xfrm>
            <a:off x="1121782" y="3407556"/>
            <a:ext cx="10876254" cy="28238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063F686-D1E1-B6C1-0B02-E20FCE4483DA}"/>
              </a:ext>
            </a:extLst>
          </p:cNvPr>
          <p:cNvSpPr/>
          <p:nvPr/>
        </p:nvSpPr>
        <p:spPr bwMode="white">
          <a:xfrm>
            <a:off x="3197286" y="3779611"/>
            <a:ext cx="771173" cy="410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B3694D5-9F87-35BA-14F0-954052A9AE8B}"/>
              </a:ext>
            </a:extLst>
          </p:cNvPr>
          <p:cNvSpPr/>
          <p:nvPr/>
        </p:nvSpPr>
        <p:spPr bwMode="white">
          <a:xfrm>
            <a:off x="6881782" y="3779611"/>
            <a:ext cx="990148" cy="410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927C227-5085-6C27-18C5-99441B64A40C}"/>
              </a:ext>
            </a:extLst>
          </p:cNvPr>
          <p:cNvSpPr/>
          <p:nvPr/>
        </p:nvSpPr>
        <p:spPr bwMode="white">
          <a:xfrm>
            <a:off x="10518674" y="3951329"/>
            <a:ext cx="1285289" cy="429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7E82570-8F60-D0BE-8F92-91EEF6777953}"/>
              </a:ext>
            </a:extLst>
          </p:cNvPr>
          <p:cNvSpPr/>
          <p:nvPr/>
        </p:nvSpPr>
        <p:spPr bwMode="white">
          <a:xfrm>
            <a:off x="3235368" y="5191513"/>
            <a:ext cx="656925" cy="419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8E058BE-38FF-F7A3-07BD-D4CD5380B0E8}"/>
              </a:ext>
            </a:extLst>
          </p:cNvPr>
          <p:cNvSpPr/>
          <p:nvPr/>
        </p:nvSpPr>
        <p:spPr bwMode="white">
          <a:xfrm>
            <a:off x="6853220" y="5201053"/>
            <a:ext cx="1056793" cy="410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A7EF044-C936-93EC-75E5-B5B287816092}"/>
              </a:ext>
            </a:extLst>
          </p:cNvPr>
          <p:cNvSpPr/>
          <p:nvPr/>
        </p:nvSpPr>
        <p:spPr bwMode="white">
          <a:xfrm>
            <a:off x="10575798" y="5201053"/>
            <a:ext cx="1142479" cy="410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035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5EDA96A-A350-3A96-007B-D95F9C6E87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8238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3CC72D3-6A71-CD39-EA8C-28D3C8AD3588}"/>
              </a:ext>
            </a:extLst>
          </p:cNvPr>
          <p:cNvSpPr/>
          <p:nvPr/>
        </p:nvSpPr>
        <p:spPr bwMode="white">
          <a:xfrm>
            <a:off x="2605090" y="1471135"/>
            <a:ext cx="1161520" cy="601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F350152-519E-80D4-EA01-4AC17A059BAD}"/>
              </a:ext>
            </a:extLst>
          </p:cNvPr>
          <p:cNvSpPr/>
          <p:nvPr/>
        </p:nvSpPr>
        <p:spPr bwMode="white">
          <a:xfrm>
            <a:off x="6394314" y="1633313"/>
            <a:ext cx="1056793" cy="438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C18F0B3-8867-CFC9-5296-F4C5319AFF14}"/>
              </a:ext>
            </a:extLst>
          </p:cNvPr>
          <p:cNvSpPr/>
          <p:nvPr/>
        </p:nvSpPr>
        <p:spPr bwMode="white">
          <a:xfrm>
            <a:off x="10240661" y="1471135"/>
            <a:ext cx="980628" cy="610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B988261-8481-3648-788C-4D1F31912B0D}"/>
              </a:ext>
            </a:extLst>
          </p:cNvPr>
          <p:cNvSpPr/>
          <p:nvPr/>
        </p:nvSpPr>
        <p:spPr bwMode="white">
          <a:xfrm>
            <a:off x="2643173" y="2892577"/>
            <a:ext cx="1275768" cy="610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13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7A51D5D-E17E-6CEB-ED9C-CF88F2A2A9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2899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C6F1CFD-E05D-E774-E5AA-D6196279310E}"/>
              </a:ext>
            </a:extLst>
          </p:cNvPr>
          <p:cNvSpPr/>
          <p:nvPr/>
        </p:nvSpPr>
        <p:spPr bwMode="white">
          <a:xfrm>
            <a:off x="1453090" y="2558926"/>
            <a:ext cx="218975" cy="219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4BAB49F-D800-889D-4BFE-EDBE7FE8D5B2}"/>
              </a:ext>
            </a:extLst>
          </p:cNvPr>
          <p:cNvSpPr/>
          <p:nvPr/>
        </p:nvSpPr>
        <p:spPr bwMode="white">
          <a:xfrm>
            <a:off x="4480661" y="2568468"/>
            <a:ext cx="257057" cy="200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818D491-01EC-CE26-2148-13123BD48FFB}"/>
              </a:ext>
            </a:extLst>
          </p:cNvPr>
          <p:cNvSpPr/>
          <p:nvPr/>
        </p:nvSpPr>
        <p:spPr bwMode="white">
          <a:xfrm>
            <a:off x="7405635" y="2451797"/>
            <a:ext cx="482321" cy="477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51A369D-AF20-D72C-13C3-F32ED76FA065}"/>
              </a:ext>
            </a:extLst>
          </p:cNvPr>
          <p:cNvSpPr/>
          <p:nvPr/>
        </p:nvSpPr>
        <p:spPr bwMode="white">
          <a:xfrm>
            <a:off x="10048352" y="2491991"/>
            <a:ext cx="346668" cy="396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2D75500-BDB9-F4A3-41CA-4B166A05BAC5}"/>
              </a:ext>
            </a:extLst>
          </p:cNvPr>
          <p:cNvSpPr/>
          <p:nvPr/>
        </p:nvSpPr>
        <p:spPr bwMode="white">
          <a:xfrm>
            <a:off x="1472132" y="2997834"/>
            <a:ext cx="190413" cy="209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F21772C-CF4A-F181-FB2C-27BD78D4420D}"/>
              </a:ext>
            </a:extLst>
          </p:cNvPr>
          <p:cNvSpPr/>
          <p:nvPr/>
        </p:nvSpPr>
        <p:spPr bwMode="white">
          <a:xfrm>
            <a:off x="4499702" y="2997834"/>
            <a:ext cx="228495" cy="209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399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8D44289-0B88-4339-33A3-57EC87764F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584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C1B505AD-CE7F-122D-A1BA-2036B5B63B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670796"/>
            <a:ext cx="11520000" cy="1320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760023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7</cp:revision>
  <dcterms:created xsi:type="dcterms:W3CDTF">2023-07-10T09:12:00Z</dcterms:created>
  <dcterms:modified xsi:type="dcterms:W3CDTF">2024-08-18T16:21:38Z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2052-12.1.0.16929</vt:lpwstr>
  </property>
</Properties>
</file>