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1AE2D0-CDBA-6296-9639-3DF3F8CCC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2289082"/>
            <a:ext cx="8628571" cy="8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5C0D91-33D2-71DA-3713-27221092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2" y="3713500"/>
            <a:ext cx="4638095" cy="7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EE3052-24BF-74CC-5B87-ED7E83A89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484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303689-2FC9-57D5-1888-A9542DC18E79}"/>
              </a:ext>
            </a:extLst>
          </p:cNvPr>
          <p:cNvSpPr/>
          <p:nvPr/>
        </p:nvSpPr>
        <p:spPr bwMode="white">
          <a:xfrm>
            <a:off x="10335491" y="845128"/>
            <a:ext cx="1856509" cy="64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66B282-C14C-24FD-91B1-54F1A99783EF}"/>
              </a:ext>
            </a:extLst>
          </p:cNvPr>
          <p:cNvSpPr/>
          <p:nvPr/>
        </p:nvSpPr>
        <p:spPr bwMode="white">
          <a:xfrm>
            <a:off x="2062413" y="1760013"/>
            <a:ext cx="504595" cy="440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8E09B1-7717-7C3C-9853-3E7EDB5CD812}"/>
              </a:ext>
            </a:extLst>
          </p:cNvPr>
          <p:cNvSpPr/>
          <p:nvPr/>
        </p:nvSpPr>
        <p:spPr bwMode="white">
          <a:xfrm>
            <a:off x="4309289" y="1740857"/>
            <a:ext cx="561719" cy="660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A5B67A-1467-0063-0C89-FC7723248B61}"/>
              </a:ext>
            </a:extLst>
          </p:cNvPr>
          <p:cNvSpPr/>
          <p:nvPr/>
        </p:nvSpPr>
        <p:spPr bwMode="white">
          <a:xfrm>
            <a:off x="6613289" y="1760013"/>
            <a:ext cx="580760" cy="440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F091B2-5505-2E9E-0051-F92FA9CE49E3}"/>
              </a:ext>
            </a:extLst>
          </p:cNvPr>
          <p:cNvSpPr/>
          <p:nvPr/>
        </p:nvSpPr>
        <p:spPr bwMode="white">
          <a:xfrm>
            <a:off x="8955371" y="1760013"/>
            <a:ext cx="495074" cy="430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73ECF4-0107-530A-7178-6F0B5D0B2799}"/>
              </a:ext>
            </a:extLst>
          </p:cNvPr>
          <p:cNvSpPr/>
          <p:nvPr/>
        </p:nvSpPr>
        <p:spPr bwMode="white">
          <a:xfrm>
            <a:off x="11240330" y="1750435"/>
            <a:ext cx="504595" cy="440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3D84D2-9FDE-742B-9EC7-94ABE703A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44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93DD17-2AC7-9B2E-B02D-7DC6565AF1E0}"/>
              </a:ext>
            </a:extLst>
          </p:cNvPr>
          <p:cNvSpPr/>
          <p:nvPr/>
        </p:nvSpPr>
        <p:spPr bwMode="white">
          <a:xfrm>
            <a:off x="1500694" y="1824159"/>
            <a:ext cx="266578" cy="219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BF10E8-5294-D2A5-2638-11DF05987BA7}"/>
              </a:ext>
            </a:extLst>
          </p:cNvPr>
          <p:cNvSpPr/>
          <p:nvPr/>
        </p:nvSpPr>
        <p:spPr bwMode="white">
          <a:xfrm>
            <a:off x="1500694" y="2387049"/>
            <a:ext cx="266578" cy="219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A94067-5151-3B70-3841-65760DDE5189}"/>
              </a:ext>
            </a:extLst>
          </p:cNvPr>
          <p:cNvSpPr/>
          <p:nvPr/>
        </p:nvSpPr>
        <p:spPr bwMode="white">
          <a:xfrm>
            <a:off x="1529256" y="2949939"/>
            <a:ext cx="218975" cy="219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9C1763-668F-D6A0-55A0-9492B84E92D3}"/>
              </a:ext>
            </a:extLst>
          </p:cNvPr>
          <p:cNvSpPr/>
          <p:nvPr/>
        </p:nvSpPr>
        <p:spPr bwMode="white">
          <a:xfrm>
            <a:off x="1519735" y="3512829"/>
            <a:ext cx="238016" cy="219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88CE4A-4183-986A-435A-DDC24204FF5D}"/>
              </a:ext>
            </a:extLst>
          </p:cNvPr>
          <p:cNvSpPr/>
          <p:nvPr/>
        </p:nvSpPr>
        <p:spPr bwMode="white">
          <a:xfrm>
            <a:off x="1519735" y="4075719"/>
            <a:ext cx="238016" cy="228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FF1849-62BA-5A67-338B-4C76F3FA9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25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7990E3-5D6C-FD9B-9A86-A750858310EA}"/>
              </a:ext>
            </a:extLst>
          </p:cNvPr>
          <p:cNvSpPr/>
          <p:nvPr/>
        </p:nvSpPr>
        <p:spPr bwMode="white">
          <a:xfrm>
            <a:off x="1548297" y="1842260"/>
            <a:ext cx="199933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628CA2-7601-49A9-E1F6-E00460340F28}"/>
              </a:ext>
            </a:extLst>
          </p:cNvPr>
          <p:cNvSpPr/>
          <p:nvPr/>
        </p:nvSpPr>
        <p:spPr bwMode="white">
          <a:xfrm>
            <a:off x="1548297" y="2404427"/>
            <a:ext cx="199933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3E8D8F-2460-28DF-FB60-5EBFFE867B7B}"/>
              </a:ext>
            </a:extLst>
          </p:cNvPr>
          <p:cNvSpPr/>
          <p:nvPr/>
        </p:nvSpPr>
        <p:spPr bwMode="white">
          <a:xfrm>
            <a:off x="1519735" y="2966594"/>
            <a:ext cx="238016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90AC79-2DD3-7B58-B66A-BB0A05D3CBC6}"/>
              </a:ext>
            </a:extLst>
          </p:cNvPr>
          <p:cNvSpPr/>
          <p:nvPr/>
        </p:nvSpPr>
        <p:spPr bwMode="white">
          <a:xfrm>
            <a:off x="1548297" y="3528761"/>
            <a:ext cx="199933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1C0A86-C3CC-A8A0-7DFC-F295EF49B3C2}"/>
              </a:ext>
            </a:extLst>
          </p:cNvPr>
          <p:cNvSpPr/>
          <p:nvPr/>
        </p:nvSpPr>
        <p:spPr bwMode="white">
          <a:xfrm>
            <a:off x="1519735" y="4090928"/>
            <a:ext cx="238016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270112-090E-2A49-93A8-63DFDC2E2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18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D21397-1E9A-0CF6-1795-F980E221092F}"/>
              </a:ext>
            </a:extLst>
          </p:cNvPr>
          <p:cNvSpPr/>
          <p:nvPr/>
        </p:nvSpPr>
        <p:spPr bwMode="white">
          <a:xfrm>
            <a:off x="1500694" y="2279953"/>
            <a:ext cx="266578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3C0D0D9-73EC-E578-F137-3569B3811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2"/>
          <a:stretch/>
        </p:blipFill>
        <p:spPr>
          <a:xfrm>
            <a:off x="1204909" y="3282869"/>
            <a:ext cx="8576400" cy="2924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9583AA-CABC-1BE2-A841-3A5D0247E5CC}"/>
              </a:ext>
            </a:extLst>
          </p:cNvPr>
          <p:cNvSpPr/>
          <p:nvPr/>
        </p:nvSpPr>
        <p:spPr bwMode="white">
          <a:xfrm>
            <a:off x="1538132" y="3854439"/>
            <a:ext cx="218975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A1365C-E113-B541-9A0D-8A4477647983}"/>
              </a:ext>
            </a:extLst>
          </p:cNvPr>
          <p:cNvSpPr/>
          <p:nvPr/>
        </p:nvSpPr>
        <p:spPr bwMode="white">
          <a:xfrm>
            <a:off x="1500049" y="5407206"/>
            <a:ext cx="276099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5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FEB41B-124D-B3FF-9E8A-4846802CF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54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B364FB-5F07-3AB8-8FD0-459DBB4D3B11}"/>
              </a:ext>
            </a:extLst>
          </p:cNvPr>
          <p:cNvSpPr/>
          <p:nvPr/>
        </p:nvSpPr>
        <p:spPr bwMode="white">
          <a:xfrm>
            <a:off x="1053223" y="1651785"/>
            <a:ext cx="218975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C8744F-2113-19A7-E8C3-9CBF2BA32C11}"/>
              </a:ext>
            </a:extLst>
          </p:cNvPr>
          <p:cNvSpPr/>
          <p:nvPr/>
        </p:nvSpPr>
        <p:spPr bwMode="white">
          <a:xfrm>
            <a:off x="886691" y="3061854"/>
            <a:ext cx="385507" cy="554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2023-07-10T09:12:00Z</dcterms:created>
  <dcterms:modified xsi:type="dcterms:W3CDTF">2024-08-18T16:18:33Z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