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7" r:id="rId7"/>
    <p:sldId id="266" r:id="rId8"/>
    <p:sldId id="264" r:id="rId9"/>
    <p:sldId id="263" r:id="rId10"/>
    <p:sldId id="262" r:id="rId11"/>
    <p:sldId id="261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2AFD32-CC13-19E9-EE93-FBFFB386A9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16761"/>
            <a:ext cx="72740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8664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3DAFDE-2FD9-25E0-1013-C8F1D52EC3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58325"/>
            <a:ext cx="70329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32819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D29139-3C45-46CA-3E66-0E270AC0F0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41453"/>
            <a:ext cx="62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53859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C1170E6-A4D9-C4BD-E862-3A779ED7C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14" y="2289082"/>
            <a:ext cx="8628571" cy="8666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A163815-9FE8-6A91-22E2-15F55B0A4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91" y="3755935"/>
            <a:ext cx="11504700" cy="539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66492A-C6F0-2C4E-EB47-93176C624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25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A7F300-6DFD-ED62-EB1C-D37157A9D851}"/>
              </a:ext>
            </a:extLst>
          </p:cNvPr>
          <p:cNvSpPr/>
          <p:nvPr/>
        </p:nvSpPr>
        <p:spPr bwMode="white">
          <a:xfrm>
            <a:off x="1757752" y="2013613"/>
            <a:ext cx="257057" cy="26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00FBFC-F2A7-2711-FB17-3D80516524C1}"/>
              </a:ext>
            </a:extLst>
          </p:cNvPr>
          <p:cNvSpPr/>
          <p:nvPr/>
        </p:nvSpPr>
        <p:spPr bwMode="white">
          <a:xfrm>
            <a:off x="1748231" y="4128535"/>
            <a:ext cx="266578" cy="276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AA29EB-86DC-C295-7558-DF3FEA8654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034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5264395-40F3-A972-DFE8-8AF74E8B3079}"/>
              </a:ext>
            </a:extLst>
          </p:cNvPr>
          <p:cNvSpPr/>
          <p:nvPr/>
        </p:nvSpPr>
        <p:spPr bwMode="white">
          <a:xfrm>
            <a:off x="1110347" y="1251910"/>
            <a:ext cx="314181" cy="267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90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A8117D-D440-3E00-CAF6-8F0781BDB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57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0F3374-82D5-F9C9-652D-5EF56D921D8D}"/>
              </a:ext>
            </a:extLst>
          </p:cNvPr>
          <p:cNvSpPr/>
          <p:nvPr/>
        </p:nvSpPr>
        <p:spPr bwMode="white">
          <a:xfrm>
            <a:off x="1648691" y="1911928"/>
            <a:ext cx="457199" cy="581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78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6B2E25-CBAA-5CA2-71B2-779C753F2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90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E1EB9DC-5579-35D9-8331-D24A2394794B}"/>
              </a:ext>
            </a:extLst>
          </p:cNvPr>
          <p:cNvSpPr/>
          <p:nvPr/>
        </p:nvSpPr>
        <p:spPr bwMode="white">
          <a:xfrm>
            <a:off x="1110347" y="1203808"/>
            <a:ext cx="314181" cy="266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2D68085-8DE6-F38F-55CB-22A5F5F0F832}"/>
              </a:ext>
            </a:extLst>
          </p:cNvPr>
          <p:cNvSpPr/>
          <p:nvPr/>
        </p:nvSpPr>
        <p:spPr bwMode="white">
          <a:xfrm>
            <a:off x="1148429" y="2613322"/>
            <a:ext cx="257057" cy="27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03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C944A3-256C-9F83-1E13-D448F52E7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25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25317FCE-C69C-3802-BB03-CD6064ABBB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2"/>
          <a:stretch/>
        </p:blipFill>
        <p:spPr>
          <a:xfrm>
            <a:off x="1301890" y="4058725"/>
            <a:ext cx="10128110" cy="2637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0671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39E9BC-B32C-765C-D8C6-AB87A40E5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297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569876-FCF7-E10D-4C8A-6D2BBF19E346}"/>
              </a:ext>
            </a:extLst>
          </p:cNvPr>
          <p:cNvSpPr/>
          <p:nvPr/>
        </p:nvSpPr>
        <p:spPr bwMode="white">
          <a:xfrm>
            <a:off x="5642181" y="2691441"/>
            <a:ext cx="1485223" cy="343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CAD2B6-21AD-E5CD-E0FE-F15088FC1E3E}"/>
              </a:ext>
            </a:extLst>
          </p:cNvPr>
          <p:cNvSpPr/>
          <p:nvPr/>
        </p:nvSpPr>
        <p:spPr bwMode="white">
          <a:xfrm>
            <a:off x="1443570" y="2958425"/>
            <a:ext cx="247537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9778BE-7AB1-02D0-54C8-C5F364B67AC2}"/>
              </a:ext>
            </a:extLst>
          </p:cNvPr>
          <p:cNvSpPr/>
          <p:nvPr/>
        </p:nvSpPr>
        <p:spPr bwMode="white">
          <a:xfrm>
            <a:off x="4623471" y="2958425"/>
            <a:ext cx="323702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15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83FF45-51E0-63E1-DBC5-3CF018115E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61343"/>
            <a:ext cx="62095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8044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2024-08-18T16:10:30Z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