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9" r:id="rId6"/>
    <p:sldId id="268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4179AB-F9BB-D75D-743A-972FFD5A20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6761"/>
            <a:ext cx="82126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19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D127E1-43EB-1EE7-9D20-34021599AA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5"/>
            <a:ext cx="92916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2055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F4B8F2-9F46-F458-E203-4F8CEBCB7F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6761"/>
            <a:ext cx="652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7522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DAF3A9-2843-140C-0C1D-94ED180C73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44470"/>
            <a:ext cx="6061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9927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42F031-16EA-1D8C-F818-6ABC0476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14" y="2289082"/>
            <a:ext cx="8628571" cy="8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B5D8431-9755-2CB4-7F6B-CFD3DF06A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952" y="3699645"/>
            <a:ext cx="7638095" cy="7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7A9267-E8B7-5D1F-2B24-B1D4F778C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26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CEEC11-59FE-78C4-A47F-369E3489E592}"/>
              </a:ext>
            </a:extLst>
          </p:cNvPr>
          <p:cNvSpPr/>
          <p:nvPr/>
        </p:nvSpPr>
        <p:spPr bwMode="white">
          <a:xfrm>
            <a:off x="2243305" y="2157136"/>
            <a:ext cx="723570" cy="552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64214C-A96E-E473-2022-62FF8C93500D}"/>
              </a:ext>
            </a:extLst>
          </p:cNvPr>
          <p:cNvSpPr/>
          <p:nvPr/>
        </p:nvSpPr>
        <p:spPr bwMode="white">
          <a:xfrm>
            <a:off x="10688132" y="2147604"/>
            <a:ext cx="618842" cy="552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BECBE6-DE31-CC30-982C-74FB8FB201C8}"/>
              </a:ext>
            </a:extLst>
          </p:cNvPr>
          <p:cNvSpPr/>
          <p:nvPr/>
        </p:nvSpPr>
        <p:spPr bwMode="white">
          <a:xfrm>
            <a:off x="4842446" y="2147604"/>
            <a:ext cx="590280" cy="819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7B00D3-069D-5E59-67B0-7A97D59C8FFA}"/>
              </a:ext>
            </a:extLst>
          </p:cNvPr>
          <p:cNvSpPr/>
          <p:nvPr/>
        </p:nvSpPr>
        <p:spPr bwMode="white">
          <a:xfrm>
            <a:off x="8155636" y="2147604"/>
            <a:ext cx="590281" cy="819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368377-8595-37E5-AB93-40A28A340E01}"/>
              </a:ext>
            </a:extLst>
          </p:cNvPr>
          <p:cNvSpPr/>
          <p:nvPr/>
        </p:nvSpPr>
        <p:spPr bwMode="white">
          <a:xfrm>
            <a:off x="2319471" y="3424917"/>
            <a:ext cx="618842" cy="562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958DAF2-4074-3FA1-190D-6D32004207EC}"/>
              </a:ext>
            </a:extLst>
          </p:cNvPr>
          <p:cNvSpPr/>
          <p:nvPr/>
        </p:nvSpPr>
        <p:spPr bwMode="white">
          <a:xfrm>
            <a:off x="4747239" y="3424917"/>
            <a:ext cx="618842" cy="562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B9BB7C3-818F-4ECB-56E0-F088E959C0FB}"/>
              </a:ext>
            </a:extLst>
          </p:cNvPr>
          <p:cNvSpPr/>
          <p:nvPr/>
        </p:nvSpPr>
        <p:spPr bwMode="white">
          <a:xfrm>
            <a:off x="8203239" y="3434449"/>
            <a:ext cx="523636" cy="552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EA4153C-47D9-36FB-3B15-C42A0DF2112B}"/>
              </a:ext>
            </a:extLst>
          </p:cNvPr>
          <p:cNvSpPr/>
          <p:nvPr/>
        </p:nvSpPr>
        <p:spPr bwMode="white">
          <a:xfrm>
            <a:off x="10431074" y="3434449"/>
            <a:ext cx="714049" cy="552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3C43C2-63C7-AB11-E980-8E73F5D2F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93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CD5B3F-A3F8-F63F-3251-2A033517F1F3}"/>
              </a:ext>
            </a:extLst>
          </p:cNvPr>
          <p:cNvSpPr/>
          <p:nvPr/>
        </p:nvSpPr>
        <p:spPr bwMode="white">
          <a:xfrm>
            <a:off x="5851636" y="5774061"/>
            <a:ext cx="266578" cy="43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DDC801-0C9F-72BB-CEF8-734C71014231}"/>
              </a:ext>
            </a:extLst>
          </p:cNvPr>
          <p:cNvSpPr/>
          <p:nvPr/>
        </p:nvSpPr>
        <p:spPr bwMode="white">
          <a:xfrm>
            <a:off x="9536132" y="5907361"/>
            <a:ext cx="266578" cy="30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4FF6DF-A0E5-2527-F144-E9BD1E8A89B1}"/>
              </a:ext>
            </a:extLst>
          </p:cNvPr>
          <p:cNvSpPr/>
          <p:nvPr/>
        </p:nvSpPr>
        <p:spPr bwMode="white">
          <a:xfrm>
            <a:off x="2052892" y="5888318"/>
            <a:ext cx="314181" cy="580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F66617-6DDD-77D0-8413-D96F501B25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46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3CACA8-125A-2685-15F9-C7AE6FC36D16}"/>
              </a:ext>
            </a:extLst>
          </p:cNvPr>
          <p:cNvSpPr/>
          <p:nvPr/>
        </p:nvSpPr>
        <p:spPr bwMode="white">
          <a:xfrm>
            <a:off x="1519735" y="3359034"/>
            <a:ext cx="342743" cy="305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43BA03-B70B-B9A6-BF6E-B084F88C4F5C}"/>
              </a:ext>
            </a:extLst>
          </p:cNvPr>
          <p:cNvSpPr/>
          <p:nvPr/>
        </p:nvSpPr>
        <p:spPr bwMode="white">
          <a:xfrm>
            <a:off x="5166148" y="3349499"/>
            <a:ext cx="323702" cy="314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0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25426D-93B2-9265-AD8B-B77877660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02905"/>
            <a:ext cx="11520000" cy="3973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B93EB11C-BF01-741C-822C-305AB048B7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0"/>
          <a:stretch/>
        </p:blipFill>
        <p:spPr>
          <a:xfrm>
            <a:off x="1288036" y="5000825"/>
            <a:ext cx="9199855" cy="1596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8E5835-F2C2-EBC8-C015-6702C56374D5}"/>
              </a:ext>
            </a:extLst>
          </p:cNvPr>
          <p:cNvSpPr/>
          <p:nvPr/>
        </p:nvSpPr>
        <p:spPr bwMode="white">
          <a:xfrm>
            <a:off x="2525721" y="5220747"/>
            <a:ext cx="799735" cy="353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69AEB8-D5F8-EF7C-2176-D9AED319CACC}"/>
              </a:ext>
            </a:extLst>
          </p:cNvPr>
          <p:cNvSpPr/>
          <p:nvPr/>
        </p:nvSpPr>
        <p:spPr bwMode="white">
          <a:xfrm>
            <a:off x="5610416" y="5220747"/>
            <a:ext cx="799735" cy="353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1A6124-D87F-3A43-46CD-2DE3BCD4D02F}"/>
              </a:ext>
            </a:extLst>
          </p:cNvPr>
          <p:cNvSpPr/>
          <p:nvPr/>
        </p:nvSpPr>
        <p:spPr bwMode="white">
          <a:xfrm>
            <a:off x="8761755" y="5220747"/>
            <a:ext cx="799735" cy="353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160F9E-10D2-888E-7369-13B60D2313A4}"/>
              </a:ext>
            </a:extLst>
          </p:cNvPr>
          <p:cNvSpPr/>
          <p:nvPr/>
        </p:nvSpPr>
        <p:spPr bwMode="white">
          <a:xfrm>
            <a:off x="2487639" y="6110001"/>
            <a:ext cx="799735" cy="363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34FACB-AF15-824D-45A9-0EF92BDEAA12}"/>
              </a:ext>
            </a:extLst>
          </p:cNvPr>
          <p:cNvSpPr/>
          <p:nvPr/>
        </p:nvSpPr>
        <p:spPr bwMode="white">
          <a:xfrm>
            <a:off x="5591374" y="6110001"/>
            <a:ext cx="799735" cy="363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D71604-DD29-7455-FDF6-62FA0DC424A2}"/>
              </a:ext>
            </a:extLst>
          </p:cNvPr>
          <p:cNvSpPr/>
          <p:nvPr/>
        </p:nvSpPr>
        <p:spPr bwMode="white">
          <a:xfrm>
            <a:off x="8742713" y="6110001"/>
            <a:ext cx="799735" cy="363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9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C341D8-C8B2-505D-D47A-E738FCE0B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61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163198-0D12-15EA-270A-CDFC10A1DCB9}"/>
              </a:ext>
            </a:extLst>
          </p:cNvPr>
          <p:cNvSpPr/>
          <p:nvPr/>
        </p:nvSpPr>
        <p:spPr bwMode="white">
          <a:xfrm>
            <a:off x="1910082" y="2816101"/>
            <a:ext cx="1485223" cy="553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488DC7-3B86-A3E2-2388-C9BE4595B16A}"/>
              </a:ext>
            </a:extLst>
          </p:cNvPr>
          <p:cNvSpPr/>
          <p:nvPr/>
        </p:nvSpPr>
        <p:spPr bwMode="white">
          <a:xfrm>
            <a:off x="8679272" y="2816101"/>
            <a:ext cx="1313851" cy="553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B69B0B-B68D-B285-F572-9D1F7F121415}"/>
              </a:ext>
            </a:extLst>
          </p:cNvPr>
          <p:cNvSpPr/>
          <p:nvPr/>
        </p:nvSpPr>
        <p:spPr bwMode="white">
          <a:xfrm>
            <a:off x="5223272" y="3045037"/>
            <a:ext cx="1409057" cy="581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61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8814E3-1645-0AFA-64F9-2C508BA178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5"/>
            <a:ext cx="7315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6562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98C160-D4B1-02E3-45CD-7E08D27EA8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99889"/>
            <a:ext cx="81080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0942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7</cp:revision>
  <dcterms:created xsi:type="dcterms:W3CDTF">2023-07-10T09:12:00Z</dcterms:created>
  <dcterms:modified xsi:type="dcterms:W3CDTF">2024-08-18T16:07:31Z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