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0AE901-FB47-D6F7-7325-2274F4EE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5"/>
            <a:ext cx="54153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400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F0C956-8B9E-5886-5F27-77548226B1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55307"/>
            <a:ext cx="48366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6915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8B31390-F3D4-C642-C3CA-1A2F35B8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14" y="2289082"/>
            <a:ext cx="8628571" cy="8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89C4A30-D740-97EC-71B4-3EDFAC43C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809" y="3732548"/>
            <a:ext cx="6152381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345C9F-3ABC-08F9-D845-8E8F7ADAB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3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6AE8E1-6036-74CD-1A3C-0C969963252D}"/>
              </a:ext>
            </a:extLst>
          </p:cNvPr>
          <p:cNvSpPr/>
          <p:nvPr/>
        </p:nvSpPr>
        <p:spPr bwMode="white">
          <a:xfrm>
            <a:off x="3109685" y="3432055"/>
            <a:ext cx="609322" cy="552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B94DF2-37E9-C673-4ED5-EF132E983EA7}"/>
              </a:ext>
            </a:extLst>
          </p:cNvPr>
          <p:cNvSpPr/>
          <p:nvPr/>
        </p:nvSpPr>
        <p:spPr bwMode="white">
          <a:xfrm>
            <a:off x="8127074" y="3432055"/>
            <a:ext cx="628363" cy="552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066F397-41DB-B17D-D93C-79857C44F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4"/>
          <a:stretch/>
        </p:blipFill>
        <p:spPr>
          <a:xfrm>
            <a:off x="1301891" y="4609051"/>
            <a:ext cx="9000199" cy="203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9CEF38-DCE5-E3F8-5009-84090929DFE8}"/>
              </a:ext>
            </a:extLst>
          </p:cNvPr>
          <p:cNvSpPr/>
          <p:nvPr/>
        </p:nvSpPr>
        <p:spPr bwMode="white">
          <a:xfrm>
            <a:off x="3053692" y="5763914"/>
            <a:ext cx="714049" cy="553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52EA0C4-CAAE-9C2A-54F9-FE32017A75ED}"/>
              </a:ext>
            </a:extLst>
          </p:cNvPr>
          <p:cNvSpPr/>
          <p:nvPr/>
        </p:nvSpPr>
        <p:spPr bwMode="white">
          <a:xfrm>
            <a:off x="8128205" y="5763914"/>
            <a:ext cx="609322" cy="553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9BF71D-390C-2119-F343-2481AFCBD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1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F7DAEE-0DE2-D236-9C77-2B12CF923BC0}"/>
              </a:ext>
            </a:extLst>
          </p:cNvPr>
          <p:cNvSpPr/>
          <p:nvPr/>
        </p:nvSpPr>
        <p:spPr bwMode="white">
          <a:xfrm>
            <a:off x="5632661" y="3776548"/>
            <a:ext cx="409388" cy="362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BBAFAF-3DE4-93CB-C452-8B7F20332B7F}"/>
              </a:ext>
            </a:extLst>
          </p:cNvPr>
          <p:cNvSpPr/>
          <p:nvPr/>
        </p:nvSpPr>
        <p:spPr bwMode="white">
          <a:xfrm>
            <a:off x="11068958" y="3776548"/>
            <a:ext cx="418909" cy="362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8B6925-BDA2-BEF9-D651-CF9718C5A881}"/>
              </a:ext>
            </a:extLst>
          </p:cNvPr>
          <p:cNvSpPr/>
          <p:nvPr/>
        </p:nvSpPr>
        <p:spPr bwMode="white">
          <a:xfrm>
            <a:off x="5813553" y="4929489"/>
            <a:ext cx="409388" cy="362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16C325-F68F-96BF-28DD-662F756C1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0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1E004F-58D6-F0E7-B4C8-4453A1600CD0}"/>
              </a:ext>
            </a:extLst>
          </p:cNvPr>
          <p:cNvSpPr/>
          <p:nvPr/>
        </p:nvSpPr>
        <p:spPr bwMode="white">
          <a:xfrm>
            <a:off x="6289965" y="1080000"/>
            <a:ext cx="1953490" cy="540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4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5F9562-DFED-DADA-AC7A-33D63824B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1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A97948-C1F0-7D02-970B-0DF009716B32}"/>
              </a:ext>
            </a:extLst>
          </p:cNvPr>
          <p:cNvSpPr/>
          <p:nvPr/>
        </p:nvSpPr>
        <p:spPr bwMode="white">
          <a:xfrm>
            <a:off x="4197927" y="3470566"/>
            <a:ext cx="720437" cy="454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22D672-E861-C8AE-A92F-0061D6CB7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9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31CB52-D83B-D9C5-82ED-4B279F1B6B28}"/>
              </a:ext>
            </a:extLst>
          </p:cNvPr>
          <p:cNvSpPr/>
          <p:nvPr/>
        </p:nvSpPr>
        <p:spPr bwMode="white">
          <a:xfrm>
            <a:off x="3574473" y="1676400"/>
            <a:ext cx="692727" cy="432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AE7A58-2DB2-98C7-3968-09A91ED9D4F3}"/>
              </a:ext>
            </a:extLst>
          </p:cNvPr>
          <p:cNvSpPr/>
          <p:nvPr/>
        </p:nvSpPr>
        <p:spPr bwMode="white">
          <a:xfrm>
            <a:off x="3699164" y="3456710"/>
            <a:ext cx="692727" cy="454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09697A-CEC0-30E4-B1AE-3089FF45C9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4"/>
            <a:ext cx="69933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244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959BB2-9C9C-68A0-AE84-A20CD34975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5"/>
            <a:ext cx="54386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74773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2024-08-18T16:15:50Z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