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0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60" r:id="rId14"/>
    <p:sldId id="258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4DC00F0-045E-A80A-9089-016E6370F5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9795600" cy="49868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502094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5375A49-AC6E-99A9-841F-3313194545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8493273" cy="55978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03051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7A324AB-19DF-559C-BAD4-624CD507307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858325"/>
            <a:ext cx="60342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69950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5CCFE65-62E8-BDD4-065A-C88115E4A3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9629345" cy="54712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30682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E741364-6C05-79FC-E2DE-5C2B2EB7B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714" y="2289082"/>
            <a:ext cx="8628571" cy="86666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9B82866-6408-75B8-C296-4575D46C8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09" y="3716967"/>
            <a:ext cx="10552381" cy="8095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D0A27F9-9D19-2DC2-DD2B-4AAB363BB9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999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86A8FB1-E349-5C91-2A36-B0D4FD3A423C}"/>
              </a:ext>
            </a:extLst>
          </p:cNvPr>
          <p:cNvSpPr/>
          <p:nvPr/>
        </p:nvSpPr>
        <p:spPr bwMode="white">
          <a:xfrm>
            <a:off x="1748231" y="2013272"/>
            <a:ext cx="266578" cy="285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D527557-F0EE-AEDE-C6C4-E6CFB42F264F}"/>
              </a:ext>
            </a:extLst>
          </p:cNvPr>
          <p:cNvSpPr/>
          <p:nvPr/>
        </p:nvSpPr>
        <p:spPr bwMode="white">
          <a:xfrm>
            <a:off x="1757752" y="2698941"/>
            <a:ext cx="257057" cy="266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4A6877D-171B-766B-A21F-10806868DACA}"/>
              </a:ext>
            </a:extLst>
          </p:cNvPr>
          <p:cNvSpPr/>
          <p:nvPr/>
        </p:nvSpPr>
        <p:spPr bwMode="white">
          <a:xfrm>
            <a:off x="1719669" y="3375087"/>
            <a:ext cx="323702" cy="276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4C9660A-6F93-4C99-FF89-06C8664E865F}"/>
              </a:ext>
            </a:extLst>
          </p:cNvPr>
          <p:cNvSpPr/>
          <p:nvPr/>
        </p:nvSpPr>
        <p:spPr bwMode="white">
          <a:xfrm>
            <a:off x="1748231" y="4051233"/>
            <a:ext cx="276099" cy="276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0B98085-1901-CBE9-0863-5A8C979F26D1}"/>
              </a:ext>
            </a:extLst>
          </p:cNvPr>
          <p:cNvSpPr/>
          <p:nvPr/>
        </p:nvSpPr>
        <p:spPr bwMode="white">
          <a:xfrm>
            <a:off x="1757752" y="4736903"/>
            <a:ext cx="257057" cy="266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FB4134A-7647-A041-2254-B4CF4B1FDE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414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A9B683C-4755-14DD-A742-FABEDD5EE8A1}"/>
              </a:ext>
            </a:extLst>
          </p:cNvPr>
          <p:cNvSpPr/>
          <p:nvPr/>
        </p:nvSpPr>
        <p:spPr bwMode="white">
          <a:xfrm>
            <a:off x="1607127" y="1924950"/>
            <a:ext cx="554181" cy="592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D3CE43B-99BF-6000-077E-1184F4F1DFDE}"/>
              </a:ext>
            </a:extLst>
          </p:cNvPr>
          <p:cNvSpPr/>
          <p:nvPr/>
        </p:nvSpPr>
        <p:spPr bwMode="white">
          <a:xfrm>
            <a:off x="1607127" y="3245293"/>
            <a:ext cx="554181" cy="592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8C4910F1-61B7-2815-0071-00E767F07E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55"/>
          <a:stretch/>
        </p:blipFill>
        <p:spPr>
          <a:xfrm>
            <a:off x="1329598" y="4515929"/>
            <a:ext cx="10361653" cy="1999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93D908F-9201-8BB9-37DA-4272A3742208}"/>
              </a:ext>
            </a:extLst>
          </p:cNvPr>
          <p:cNvSpPr/>
          <p:nvPr/>
        </p:nvSpPr>
        <p:spPr bwMode="white">
          <a:xfrm>
            <a:off x="1607127" y="4705629"/>
            <a:ext cx="554182" cy="489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88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5A05E66-8EFB-8872-B164-FBAD086B36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53" y="1080000"/>
            <a:ext cx="11520000" cy="47355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26823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F0DCB8A-2870-C4D2-0C50-0A47CD995B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9242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5990575-C64E-5767-903C-39B3102A21EE}"/>
              </a:ext>
            </a:extLst>
          </p:cNvPr>
          <p:cNvSpPr/>
          <p:nvPr/>
        </p:nvSpPr>
        <p:spPr bwMode="white">
          <a:xfrm>
            <a:off x="4214082" y="4547074"/>
            <a:ext cx="809256" cy="276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D2C97D9-7135-B47A-DB8E-67A732AFF407}"/>
              </a:ext>
            </a:extLst>
          </p:cNvPr>
          <p:cNvSpPr/>
          <p:nvPr/>
        </p:nvSpPr>
        <p:spPr bwMode="white">
          <a:xfrm>
            <a:off x="6775139" y="4378035"/>
            <a:ext cx="1579151" cy="626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16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8D329FE-4841-EC5A-3345-B2FEB06977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6979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EB94A05-3DD5-CA70-0050-64BEA70115C8}"/>
              </a:ext>
            </a:extLst>
          </p:cNvPr>
          <p:cNvSpPr/>
          <p:nvPr/>
        </p:nvSpPr>
        <p:spPr bwMode="white">
          <a:xfrm>
            <a:off x="8534399" y="1079999"/>
            <a:ext cx="1801091" cy="610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223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65DCCB9-D012-8F10-6028-D57D187559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581345" cy="53548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71910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97DE2C9-B2B3-C4DA-302E-828CA4427E8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913855" cy="5562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702924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6</cp:revision>
  <dcterms:created xsi:type="dcterms:W3CDTF">2023-07-10T09:12:00Z</dcterms:created>
  <dcterms:modified xsi:type="dcterms:W3CDTF">2024-08-18T16:04:05Z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2052-12.1.0.16929</vt:lpwstr>
  </property>
</Properties>
</file>