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7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4F7572-D207-10CB-1DFC-53DBBF3DC5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6760"/>
            <a:ext cx="54956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135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DA5208-51F3-EAE8-6AFF-6DE540A1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44582" cy="540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9780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19DF770-C8F2-8BCB-D4B8-86B46A2C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2289082"/>
            <a:ext cx="8628571" cy="8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EC435F3-BBEA-B90A-EDFA-D3A4894BB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3782443"/>
            <a:ext cx="12053882" cy="698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444AA5-F2D7-002C-929D-B380A4921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91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91459C-7BCB-0430-E068-0DDB15BA0884}"/>
              </a:ext>
            </a:extLst>
          </p:cNvPr>
          <p:cNvSpPr/>
          <p:nvPr/>
        </p:nvSpPr>
        <p:spPr bwMode="white">
          <a:xfrm>
            <a:off x="10650049" y="2281612"/>
            <a:ext cx="361785" cy="343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CF952CE-F62F-C89D-656D-E434DDDA7EAD}"/>
              </a:ext>
            </a:extLst>
          </p:cNvPr>
          <p:cNvSpPr/>
          <p:nvPr/>
        </p:nvSpPr>
        <p:spPr bwMode="white">
          <a:xfrm>
            <a:off x="4547305" y="2901492"/>
            <a:ext cx="361785" cy="343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984713-DAB6-9DD8-326D-C9C517F856F5}"/>
              </a:ext>
            </a:extLst>
          </p:cNvPr>
          <p:cNvSpPr/>
          <p:nvPr/>
        </p:nvSpPr>
        <p:spPr bwMode="white">
          <a:xfrm>
            <a:off x="4375933" y="4217544"/>
            <a:ext cx="361785" cy="343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A7027C1-20A7-BA50-903F-959D63A79017}"/>
              </a:ext>
            </a:extLst>
          </p:cNvPr>
          <p:cNvSpPr/>
          <p:nvPr/>
        </p:nvSpPr>
        <p:spPr bwMode="white">
          <a:xfrm>
            <a:off x="10811900" y="4837424"/>
            <a:ext cx="361785" cy="352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646F47-E06E-2E5F-871D-421A7D1FD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81234"/>
            <a:ext cx="11520000" cy="3850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3FEEF6-9480-9D82-4C1F-CE028D0A12D0}"/>
              </a:ext>
            </a:extLst>
          </p:cNvPr>
          <p:cNvSpPr/>
          <p:nvPr/>
        </p:nvSpPr>
        <p:spPr bwMode="white">
          <a:xfrm>
            <a:off x="1748231" y="1457981"/>
            <a:ext cx="276099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454F6D-FF60-E75B-FCA3-CBA33D0AB033}"/>
              </a:ext>
            </a:extLst>
          </p:cNvPr>
          <p:cNvSpPr/>
          <p:nvPr/>
        </p:nvSpPr>
        <p:spPr bwMode="white">
          <a:xfrm>
            <a:off x="1767272" y="3335365"/>
            <a:ext cx="25705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50F50FA-86C7-68C2-AA8A-8E04EE7B6D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9"/>
          <a:stretch/>
        </p:blipFill>
        <p:spPr>
          <a:xfrm>
            <a:off x="1329600" y="4550136"/>
            <a:ext cx="9241418" cy="1830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0ED7D3-650F-F2EE-3BB1-02D99C3156D5}"/>
              </a:ext>
            </a:extLst>
          </p:cNvPr>
          <p:cNvSpPr/>
          <p:nvPr/>
        </p:nvSpPr>
        <p:spPr bwMode="white">
          <a:xfrm>
            <a:off x="1719947" y="4702691"/>
            <a:ext cx="323702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1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A1DE39-8F8E-F8FA-D27A-6E2E44C30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81238"/>
            <a:ext cx="11520000" cy="320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C47D58-9899-015C-157D-9CD0032CD3A9}"/>
              </a:ext>
            </a:extLst>
          </p:cNvPr>
          <p:cNvSpPr/>
          <p:nvPr/>
        </p:nvSpPr>
        <p:spPr bwMode="white">
          <a:xfrm>
            <a:off x="1729190" y="1392883"/>
            <a:ext cx="314181" cy="27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D6E9AA-B4AA-5B60-8A6F-9240A9E41E86}"/>
              </a:ext>
            </a:extLst>
          </p:cNvPr>
          <p:cNvSpPr/>
          <p:nvPr/>
        </p:nvSpPr>
        <p:spPr bwMode="white">
          <a:xfrm>
            <a:off x="1593273" y="2481442"/>
            <a:ext cx="568036" cy="594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CFFB0A4-85C5-A981-2DFE-FA71984EC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0"/>
          <a:stretch/>
        </p:blipFill>
        <p:spPr>
          <a:xfrm>
            <a:off x="1329603" y="3850765"/>
            <a:ext cx="10793127" cy="251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700085-C405-FB47-5390-CA8DCC4AD5E6}"/>
              </a:ext>
            </a:extLst>
          </p:cNvPr>
          <p:cNvSpPr/>
          <p:nvPr/>
        </p:nvSpPr>
        <p:spPr bwMode="white">
          <a:xfrm>
            <a:off x="1593273" y="3789624"/>
            <a:ext cx="568035" cy="594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6B607F-7665-D5A9-1CA0-C134C6DAA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91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2492BA-E595-507F-F565-E9D5439B38F8}"/>
              </a:ext>
            </a:extLst>
          </p:cNvPr>
          <p:cNvSpPr/>
          <p:nvPr/>
        </p:nvSpPr>
        <p:spPr bwMode="white">
          <a:xfrm>
            <a:off x="1767272" y="2272076"/>
            <a:ext cx="257057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02FF83-3F0E-6E83-6D00-56AA1CEB9406}"/>
              </a:ext>
            </a:extLst>
          </p:cNvPr>
          <p:cNvSpPr/>
          <p:nvPr/>
        </p:nvSpPr>
        <p:spPr bwMode="white">
          <a:xfrm>
            <a:off x="1729190" y="4217544"/>
            <a:ext cx="314181" cy="26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7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DABA24-D1D2-8E2E-0B0B-1256CD0E4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47488"/>
            <a:ext cx="440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9298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0B904F-4B6A-CD39-9A37-C02CF9E86C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883673" cy="5437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8901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A68009-FB04-30A0-FB2F-B5B7CF5D9B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1343"/>
            <a:ext cx="65777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8211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2024-08-18T16:00:44Z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