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7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047B77-8687-180A-32A7-43C4BBCDF8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05925"/>
            <a:ext cx="55578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0876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0A547A-4584-C538-1682-87D62B70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33633"/>
            <a:ext cx="52148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140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A5245F-246C-3D4A-1659-991D25086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90" y="2262230"/>
            <a:ext cx="7647619" cy="8190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F8C2BC-EB6C-70B1-EC94-F5BE34AC4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05" y="3755927"/>
            <a:ext cx="10476190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E65784-76C2-2AD2-34F1-846311ACD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9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955D08-CB7D-C9AF-71F4-21F03920B1F3}"/>
              </a:ext>
            </a:extLst>
          </p:cNvPr>
          <p:cNvSpPr/>
          <p:nvPr/>
        </p:nvSpPr>
        <p:spPr bwMode="white">
          <a:xfrm>
            <a:off x="2200888" y="3766451"/>
            <a:ext cx="9506202" cy="203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33575C-26A7-AB91-DF03-B70BBCFD0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39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3A11B0-531E-8D2A-1688-D9032FA95E0A}"/>
              </a:ext>
            </a:extLst>
          </p:cNvPr>
          <p:cNvSpPr/>
          <p:nvPr/>
        </p:nvSpPr>
        <p:spPr bwMode="white">
          <a:xfrm>
            <a:off x="1719669" y="2149270"/>
            <a:ext cx="323702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7974169-4A69-3808-E0CE-45D8AC9CF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2"/>
          <a:stretch/>
        </p:blipFill>
        <p:spPr>
          <a:xfrm>
            <a:off x="1330037" y="3633670"/>
            <a:ext cx="10155818" cy="304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2C4B2D-C7ED-F8E6-ACEB-603CC929B0EC}"/>
              </a:ext>
            </a:extLst>
          </p:cNvPr>
          <p:cNvSpPr/>
          <p:nvPr/>
        </p:nvSpPr>
        <p:spPr bwMode="white">
          <a:xfrm>
            <a:off x="1739425" y="3805087"/>
            <a:ext cx="276099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843EF0-7D66-818F-C640-105B511C8D95}"/>
              </a:ext>
            </a:extLst>
          </p:cNvPr>
          <p:cNvSpPr/>
          <p:nvPr/>
        </p:nvSpPr>
        <p:spPr bwMode="white">
          <a:xfrm>
            <a:off x="1691959" y="5292436"/>
            <a:ext cx="469349" cy="651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1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27071C-4F4C-FD81-D019-AD906655D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90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8362C7-0EF2-2607-FC97-A9ACFA294B7F}"/>
              </a:ext>
            </a:extLst>
          </p:cNvPr>
          <p:cNvSpPr/>
          <p:nvPr/>
        </p:nvSpPr>
        <p:spPr bwMode="white">
          <a:xfrm>
            <a:off x="1719669" y="3623290"/>
            <a:ext cx="323702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F94FBC0-344A-E419-1B2C-9D2E1C6BF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5"/>
          <a:stretch/>
        </p:blipFill>
        <p:spPr>
          <a:xfrm>
            <a:off x="1329600" y="4302169"/>
            <a:ext cx="6345818" cy="2219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B58A4F-EB57-8EEC-19CC-FC977318CF34}"/>
              </a:ext>
            </a:extLst>
          </p:cNvPr>
          <p:cNvSpPr/>
          <p:nvPr/>
        </p:nvSpPr>
        <p:spPr bwMode="white">
          <a:xfrm>
            <a:off x="1738988" y="4387909"/>
            <a:ext cx="285619" cy="27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FFA27A-C436-A8DD-83FF-E49E6E92E5E2}"/>
              </a:ext>
            </a:extLst>
          </p:cNvPr>
          <p:cNvSpPr/>
          <p:nvPr/>
        </p:nvSpPr>
        <p:spPr bwMode="white">
          <a:xfrm>
            <a:off x="1738988" y="5207207"/>
            <a:ext cx="276099" cy="27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48651D-238A-6BD6-7E7C-F86DF98FDFB9}"/>
              </a:ext>
            </a:extLst>
          </p:cNvPr>
          <p:cNvSpPr/>
          <p:nvPr/>
        </p:nvSpPr>
        <p:spPr bwMode="white">
          <a:xfrm>
            <a:off x="1593274" y="5778000"/>
            <a:ext cx="477807" cy="655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1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CEAD03-BE36-7F2D-31AD-67BA72E42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87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55A8CB-6491-CE36-BD9C-4A2A9BB89FFC}"/>
              </a:ext>
            </a:extLst>
          </p:cNvPr>
          <p:cNvSpPr/>
          <p:nvPr/>
        </p:nvSpPr>
        <p:spPr bwMode="white">
          <a:xfrm>
            <a:off x="2029516" y="2729346"/>
            <a:ext cx="2500920" cy="554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7162C0-BA0E-DB7F-DB7B-34FFFBFA20B8}"/>
              </a:ext>
            </a:extLst>
          </p:cNvPr>
          <p:cNvSpPr/>
          <p:nvPr/>
        </p:nvSpPr>
        <p:spPr bwMode="white">
          <a:xfrm>
            <a:off x="2043371" y="4562328"/>
            <a:ext cx="2304000" cy="362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4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657767-ED20-392D-6C03-4598680844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99889"/>
            <a:ext cx="60923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774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E07285-B008-83E5-ECC0-2EDFB1CD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73527" cy="553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286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3EFBA5-1F38-7B5B-3DCB-99E41DB210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567491" cy="5612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0455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2024-08-18T15:21:26Z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