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1D3C3E-0A67-FA45-CC7A-6622289D7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90" y="2262230"/>
            <a:ext cx="7647619" cy="8190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6786C6-9316-94FC-9179-81DA4933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619" y="3909618"/>
            <a:ext cx="4504762" cy="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B8F45E-140C-7EB7-BB31-4F50EAE12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1"/>
          <a:stretch/>
        </p:blipFill>
        <p:spPr>
          <a:xfrm>
            <a:off x="720000" y="1080000"/>
            <a:ext cx="9670909" cy="264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98435C-0E6D-6C6B-58EB-4A6127D17058}"/>
              </a:ext>
            </a:extLst>
          </p:cNvPr>
          <p:cNvSpPr/>
          <p:nvPr/>
        </p:nvSpPr>
        <p:spPr bwMode="white">
          <a:xfrm>
            <a:off x="1567338" y="3147433"/>
            <a:ext cx="495074" cy="581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6DBC54-A53E-64A5-0DAE-FBF1BBB8591E}"/>
              </a:ext>
            </a:extLst>
          </p:cNvPr>
          <p:cNvSpPr/>
          <p:nvPr/>
        </p:nvSpPr>
        <p:spPr bwMode="white">
          <a:xfrm>
            <a:off x="5432727" y="3147434"/>
            <a:ext cx="495074" cy="58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48EC66-BB15-D641-3F64-2ABE2EF31F62}"/>
              </a:ext>
            </a:extLst>
          </p:cNvPr>
          <p:cNvSpPr/>
          <p:nvPr/>
        </p:nvSpPr>
        <p:spPr bwMode="white">
          <a:xfrm>
            <a:off x="8726876" y="3147434"/>
            <a:ext cx="495074" cy="58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324ACEF-1EBB-4801-2736-BB4FB3B1E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9"/>
          <a:stretch/>
        </p:blipFill>
        <p:spPr>
          <a:xfrm>
            <a:off x="1177200" y="4031018"/>
            <a:ext cx="8756509" cy="1950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6E9F89-E319-F7A2-A216-9B0B2C368930}"/>
              </a:ext>
            </a:extLst>
          </p:cNvPr>
          <p:cNvSpPr/>
          <p:nvPr/>
        </p:nvSpPr>
        <p:spPr bwMode="white">
          <a:xfrm>
            <a:off x="2148307" y="5475030"/>
            <a:ext cx="495074" cy="60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536FB1-58CD-FE8D-1B98-3503F762B23E}"/>
              </a:ext>
            </a:extLst>
          </p:cNvPr>
          <p:cNvSpPr/>
          <p:nvPr/>
        </p:nvSpPr>
        <p:spPr bwMode="white">
          <a:xfrm>
            <a:off x="4871216" y="5475031"/>
            <a:ext cx="495074" cy="60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158EAE-A495-500E-7C04-C8C80058D2F3}"/>
              </a:ext>
            </a:extLst>
          </p:cNvPr>
          <p:cNvSpPr/>
          <p:nvPr/>
        </p:nvSpPr>
        <p:spPr bwMode="white">
          <a:xfrm>
            <a:off x="8736604" y="5475031"/>
            <a:ext cx="495074" cy="42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D5E478-093C-4867-5829-C4795E5E1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03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C651F2-E1B0-8643-4195-20BB59A74C94}"/>
              </a:ext>
            </a:extLst>
          </p:cNvPr>
          <p:cNvSpPr/>
          <p:nvPr/>
        </p:nvSpPr>
        <p:spPr bwMode="white">
          <a:xfrm>
            <a:off x="1500694" y="1785633"/>
            <a:ext cx="209454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F7B345-887A-099C-D1D6-254BF5578A48}"/>
              </a:ext>
            </a:extLst>
          </p:cNvPr>
          <p:cNvSpPr/>
          <p:nvPr/>
        </p:nvSpPr>
        <p:spPr bwMode="white">
          <a:xfrm>
            <a:off x="1500694" y="2338696"/>
            <a:ext cx="209454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5EE994-A36C-308C-15DB-5983BF4E5835}"/>
              </a:ext>
            </a:extLst>
          </p:cNvPr>
          <p:cNvSpPr/>
          <p:nvPr/>
        </p:nvSpPr>
        <p:spPr bwMode="white">
          <a:xfrm>
            <a:off x="1472132" y="2882224"/>
            <a:ext cx="257057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7AA4EC-B250-AC3C-412E-FCF3C7B923EB}"/>
              </a:ext>
            </a:extLst>
          </p:cNvPr>
          <p:cNvSpPr/>
          <p:nvPr/>
        </p:nvSpPr>
        <p:spPr bwMode="white">
          <a:xfrm>
            <a:off x="1500694" y="3435288"/>
            <a:ext cx="209454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1CA656-23C5-DC18-0158-431A9BFE4A70}"/>
              </a:ext>
            </a:extLst>
          </p:cNvPr>
          <p:cNvSpPr/>
          <p:nvPr/>
        </p:nvSpPr>
        <p:spPr bwMode="white">
          <a:xfrm>
            <a:off x="1491173" y="3978816"/>
            <a:ext cx="218975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1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177B22-28B3-CEDF-8388-047101D04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93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DDF5C9-F419-55AE-C2F4-DC3AC5F1FA42}"/>
              </a:ext>
            </a:extLst>
          </p:cNvPr>
          <p:cNvSpPr/>
          <p:nvPr/>
        </p:nvSpPr>
        <p:spPr bwMode="white">
          <a:xfrm>
            <a:off x="1472132" y="2300943"/>
            <a:ext cx="257057" cy="219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D1870D-F6A5-32AA-9821-9E80E44AD707}"/>
              </a:ext>
            </a:extLst>
          </p:cNvPr>
          <p:cNvSpPr/>
          <p:nvPr/>
        </p:nvSpPr>
        <p:spPr bwMode="white">
          <a:xfrm>
            <a:off x="7194049" y="2300943"/>
            <a:ext cx="266579" cy="219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F416E80D-8BB3-6B4B-F6FE-9DE4BA11B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6"/>
          <a:stretch/>
        </p:blipFill>
        <p:spPr>
          <a:xfrm>
            <a:off x="1191055" y="3276598"/>
            <a:ext cx="10466381" cy="2890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79F996-71C8-23C8-5043-34FA6B2D1538}"/>
              </a:ext>
            </a:extLst>
          </p:cNvPr>
          <p:cNvSpPr/>
          <p:nvPr/>
        </p:nvSpPr>
        <p:spPr bwMode="white">
          <a:xfrm>
            <a:off x="1371600" y="3741273"/>
            <a:ext cx="371444" cy="553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976F802-9738-65C6-01C0-255C3E60AB79}"/>
              </a:ext>
            </a:extLst>
          </p:cNvPr>
          <p:cNvSpPr/>
          <p:nvPr/>
        </p:nvSpPr>
        <p:spPr bwMode="white">
          <a:xfrm>
            <a:off x="7161361" y="3727418"/>
            <a:ext cx="371444" cy="553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1A4BDBE-31B3-7804-A999-0A93979E164C}"/>
              </a:ext>
            </a:extLst>
          </p:cNvPr>
          <p:cNvSpPr/>
          <p:nvPr/>
        </p:nvSpPr>
        <p:spPr bwMode="white">
          <a:xfrm>
            <a:off x="1385455" y="5264726"/>
            <a:ext cx="371444" cy="51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7DF5FDD-B3A5-8FC5-D813-DDAA51BD1B09}"/>
              </a:ext>
            </a:extLst>
          </p:cNvPr>
          <p:cNvSpPr/>
          <p:nvPr/>
        </p:nvSpPr>
        <p:spPr bwMode="white">
          <a:xfrm>
            <a:off x="7107580" y="5264726"/>
            <a:ext cx="439079" cy="553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35EAEE-3B7B-8918-FEB5-F28F5ADDA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7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D1748E-1F78-1514-C8EA-6A10094D72DE}"/>
              </a:ext>
            </a:extLst>
          </p:cNvPr>
          <p:cNvSpPr/>
          <p:nvPr/>
        </p:nvSpPr>
        <p:spPr bwMode="white">
          <a:xfrm>
            <a:off x="1472132" y="1784996"/>
            <a:ext cx="257057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D1B7F3-CEDD-74C7-924C-6395F7404AA8}"/>
              </a:ext>
            </a:extLst>
          </p:cNvPr>
          <p:cNvSpPr/>
          <p:nvPr/>
        </p:nvSpPr>
        <p:spPr bwMode="white">
          <a:xfrm>
            <a:off x="1500694" y="2337562"/>
            <a:ext cx="209454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20534F-FC6A-B2F4-5529-50951C4C606F}"/>
              </a:ext>
            </a:extLst>
          </p:cNvPr>
          <p:cNvSpPr/>
          <p:nvPr/>
        </p:nvSpPr>
        <p:spPr bwMode="white">
          <a:xfrm>
            <a:off x="1472132" y="2880600"/>
            <a:ext cx="257057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4CB771-B99A-AB94-8771-7CC1241F981B}"/>
              </a:ext>
            </a:extLst>
          </p:cNvPr>
          <p:cNvSpPr/>
          <p:nvPr/>
        </p:nvSpPr>
        <p:spPr bwMode="white">
          <a:xfrm>
            <a:off x="1500694" y="3433165"/>
            <a:ext cx="209454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2024-08-18T15:27:47Z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