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59261B-EB46-3779-4C97-4C84841445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507127" cy="536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4395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C0F38D-E0D2-1B75-9664-F2989E67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063782" cy="5195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748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D976FD-094B-8A51-D0CE-AD837061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1343"/>
            <a:ext cx="7092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82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73DA68-A291-5091-CFC4-74C0999A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262230"/>
            <a:ext cx="7647619" cy="8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E00DAD-14A1-D30A-5145-33D8A129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24" y="3666312"/>
            <a:ext cx="5980952" cy="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364792-50A3-6E63-E34B-2A088E56A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2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CD39D7-C72B-6EB6-F566-17D7149E9E58}"/>
              </a:ext>
            </a:extLst>
          </p:cNvPr>
          <p:cNvSpPr/>
          <p:nvPr/>
        </p:nvSpPr>
        <p:spPr bwMode="white">
          <a:xfrm>
            <a:off x="2338512" y="2093199"/>
            <a:ext cx="1018710" cy="53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1309CC-A028-E874-A67D-066AA96A575F}"/>
              </a:ext>
            </a:extLst>
          </p:cNvPr>
          <p:cNvSpPr/>
          <p:nvPr/>
        </p:nvSpPr>
        <p:spPr bwMode="white">
          <a:xfrm>
            <a:off x="5366082" y="2093199"/>
            <a:ext cx="714049" cy="53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A16A83-60A8-034C-A240-035B64246D0C}"/>
              </a:ext>
            </a:extLst>
          </p:cNvPr>
          <p:cNvSpPr/>
          <p:nvPr/>
        </p:nvSpPr>
        <p:spPr bwMode="white">
          <a:xfrm>
            <a:off x="8069950" y="2093199"/>
            <a:ext cx="637884" cy="53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DEC91B-262B-BE3C-489B-34C0C7AA8032}"/>
              </a:ext>
            </a:extLst>
          </p:cNvPr>
          <p:cNvSpPr/>
          <p:nvPr/>
        </p:nvSpPr>
        <p:spPr bwMode="white">
          <a:xfrm>
            <a:off x="10640528" y="2083641"/>
            <a:ext cx="590280" cy="812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8E3059-CDA9-576F-993A-74E494CD1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95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233E7E-CCE7-8C93-EE79-578965B5BC21}"/>
              </a:ext>
            </a:extLst>
          </p:cNvPr>
          <p:cNvSpPr/>
          <p:nvPr/>
        </p:nvSpPr>
        <p:spPr bwMode="white">
          <a:xfrm>
            <a:off x="1719669" y="2119331"/>
            <a:ext cx="323702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238F44-1180-9952-B3C9-E16143EFCD2B}"/>
              </a:ext>
            </a:extLst>
          </p:cNvPr>
          <p:cNvSpPr/>
          <p:nvPr/>
        </p:nvSpPr>
        <p:spPr bwMode="white">
          <a:xfrm>
            <a:off x="1757752" y="2910749"/>
            <a:ext cx="257057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EEA35A-0877-0013-15C4-5664A44770A6}"/>
              </a:ext>
            </a:extLst>
          </p:cNvPr>
          <p:cNvSpPr/>
          <p:nvPr/>
        </p:nvSpPr>
        <p:spPr bwMode="white">
          <a:xfrm>
            <a:off x="1748231" y="3711702"/>
            <a:ext cx="266578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64B70D-819C-7AE7-40FD-7B09B13ABAE4}"/>
              </a:ext>
            </a:extLst>
          </p:cNvPr>
          <p:cNvSpPr/>
          <p:nvPr/>
        </p:nvSpPr>
        <p:spPr bwMode="white">
          <a:xfrm>
            <a:off x="1748231" y="4503120"/>
            <a:ext cx="266578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A9F92C-CD5C-F721-805B-8915EAB5FBB3}"/>
              </a:ext>
            </a:extLst>
          </p:cNvPr>
          <p:cNvSpPr/>
          <p:nvPr/>
        </p:nvSpPr>
        <p:spPr bwMode="white">
          <a:xfrm>
            <a:off x="1719669" y="5304073"/>
            <a:ext cx="314181" cy="276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1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6A1627-DF52-2222-3187-ACAF7E54C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5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808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2EAA54-D00C-444B-590A-9BDDED591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0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37E4468-AD9C-C633-413C-42D70294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21420"/>
            <a:ext cx="11520000" cy="235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0CD0D2-2563-D507-2C8E-DC88D52B0921}"/>
              </a:ext>
            </a:extLst>
          </p:cNvPr>
          <p:cNvSpPr/>
          <p:nvPr/>
        </p:nvSpPr>
        <p:spPr bwMode="white">
          <a:xfrm>
            <a:off x="5470809" y="4374650"/>
            <a:ext cx="1561388" cy="51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AC7536-285F-332E-C173-C508C4744DB9}"/>
              </a:ext>
            </a:extLst>
          </p:cNvPr>
          <p:cNvSpPr/>
          <p:nvPr/>
        </p:nvSpPr>
        <p:spPr bwMode="white">
          <a:xfrm>
            <a:off x="7460628" y="4317456"/>
            <a:ext cx="1199603" cy="57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C02B48-2CEF-E00E-9D3B-3B417B55E3A0}"/>
              </a:ext>
            </a:extLst>
          </p:cNvPr>
          <p:cNvSpPr/>
          <p:nvPr/>
        </p:nvSpPr>
        <p:spPr bwMode="white">
          <a:xfrm>
            <a:off x="9164826" y="4260264"/>
            <a:ext cx="1045974" cy="571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BFBC6C-08EE-7958-DDF1-1D50C6B50396}"/>
              </a:ext>
            </a:extLst>
          </p:cNvPr>
          <p:cNvSpPr/>
          <p:nvPr/>
        </p:nvSpPr>
        <p:spPr bwMode="white">
          <a:xfrm>
            <a:off x="3471471" y="5203961"/>
            <a:ext cx="913983" cy="409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5416BA-9FF8-1A08-AA55-D64201AB5739}"/>
              </a:ext>
            </a:extLst>
          </p:cNvPr>
          <p:cNvSpPr/>
          <p:nvPr/>
        </p:nvSpPr>
        <p:spPr bwMode="white">
          <a:xfrm>
            <a:off x="9079140" y="5109525"/>
            <a:ext cx="1588860" cy="63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18347D-E4C2-34FF-A70C-F7FCF4090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29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455467-C17C-8314-7762-60ADC3D51400}"/>
              </a:ext>
            </a:extLst>
          </p:cNvPr>
          <p:cNvSpPr/>
          <p:nvPr/>
        </p:nvSpPr>
        <p:spPr bwMode="white">
          <a:xfrm>
            <a:off x="1186512" y="1986143"/>
            <a:ext cx="228495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8D1533-85A8-043C-E33D-D79FC612DA07}"/>
              </a:ext>
            </a:extLst>
          </p:cNvPr>
          <p:cNvSpPr/>
          <p:nvPr/>
        </p:nvSpPr>
        <p:spPr bwMode="white">
          <a:xfrm>
            <a:off x="1186512" y="2787365"/>
            <a:ext cx="228495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B0181E-57A8-F06D-268D-96937A73A493}"/>
              </a:ext>
            </a:extLst>
          </p:cNvPr>
          <p:cNvSpPr/>
          <p:nvPr/>
        </p:nvSpPr>
        <p:spPr bwMode="white">
          <a:xfrm>
            <a:off x="1148429" y="3429001"/>
            <a:ext cx="444844" cy="561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E7B8E4-9378-9637-A05B-435B49749BB3}"/>
              </a:ext>
            </a:extLst>
          </p:cNvPr>
          <p:cNvSpPr/>
          <p:nvPr/>
        </p:nvSpPr>
        <p:spPr bwMode="white">
          <a:xfrm>
            <a:off x="1148429" y="4380270"/>
            <a:ext cx="285619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0EF113-D9CF-AD61-EE9D-23C95E5908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3"/>
            <a:ext cx="59601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979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5CA4BB-7C10-0971-BC04-CCCE286C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30615"/>
            <a:ext cx="5770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6816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2024-08-18T15:24:07Z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