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271917-284B-1F42-5256-7E16980D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8936618" cy="5273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743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721BE0-58F1-707B-7E4A-4DB2A579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86032"/>
            <a:ext cx="7434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771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0679C9-F54C-67A2-9543-4926E7D2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1"/>
            <a:ext cx="64909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251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B7C0CE-3141-DFAB-CE37-F8E942EEB7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673382" cy="5196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036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287652-868A-8960-869C-5FD1A401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2262230"/>
            <a:ext cx="7647619" cy="8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239995-710E-0141-163D-5041699C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95" y="3769348"/>
            <a:ext cx="10323809" cy="7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4F92E4-E91A-BC13-1781-66C5024E8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53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F42172-E88F-612A-CB5B-347F0DF8A4C4}"/>
              </a:ext>
            </a:extLst>
          </p:cNvPr>
          <p:cNvSpPr/>
          <p:nvPr/>
        </p:nvSpPr>
        <p:spPr bwMode="white">
          <a:xfrm>
            <a:off x="1748231" y="1843256"/>
            <a:ext cx="276099" cy="28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3F09A9-6AE3-F0A9-88A7-E917A1FB264B}"/>
              </a:ext>
            </a:extLst>
          </p:cNvPr>
          <p:cNvSpPr/>
          <p:nvPr/>
        </p:nvSpPr>
        <p:spPr bwMode="white">
          <a:xfrm>
            <a:off x="1757752" y="2406158"/>
            <a:ext cx="257057" cy="2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844C22-BB48-67FC-8ED1-2F722F55D503}"/>
              </a:ext>
            </a:extLst>
          </p:cNvPr>
          <p:cNvSpPr/>
          <p:nvPr/>
        </p:nvSpPr>
        <p:spPr bwMode="white">
          <a:xfrm>
            <a:off x="1719669" y="2959518"/>
            <a:ext cx="323702" cy="2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410E4F-D9F2-497F-F4DF-A28EC8169CBA}"/>
              </a:ext>
            </a:extLst>
          </p:cNvPr>
          <p:cNvSpPr/>
          <p:nvPr/>
        </p:nvSpPr>
        <p:spPr bwMode="white">
          <a:xfrm>
            <a:off x="1757752" y="3512879"/>
            <a:ext cx="257057" cy="2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52E1F5-CF8B-718C-7367-1FB6840A5618}"/>
              </a:ext>
            </a:extLst>
          </p:cNvPr>
          <p:cNvSpPr/>
          <p:nvPr/>
        </p:nvSpPr>
        <p:spPr bwMode="white">
          <a:xfrm>
            <a:off x="1757752" y="4075781"/>
            <a:ext cx="257057" cy="267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8832CE-A280-9BB2-91FF-E0FFF52F8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50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F6D6E8-7E42-3643-CFE3-BC1242024B47}"/>
              </a:ext>
            </a:extLst>
          </p:cNvPr>
          <p:cNvSpPr/>
          <p:nvPr/>
        </p:nvSpPr>
        <p:spPr bwMode="white">
          <a:xfrm>
            <a:off x="2433719" y="5606337"/>
            <a:ext cx="257057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A3676C-02E7-861C-0B6A-868A359288E3}"/>
              </a:ext>
            </a:extLst>
          </p:cNvPr>
          <p:cNvSpPr/>
          <p:nvPr/>
        </p:nvSpPr>
        <p:spPr bwMode="white">
          <a:xfrm>
            <a:off x="5023338" y="5606337"/>
            <a:ext cx="276099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627374-6167-05D5-7C78-8ED24EB97033}"/>
              </a:ext>
            </a:extLst>
          </p:cNvPr>
          <p:cNvSpPr/>
          <p:nvPr/>
        </p:nvSpPr>
        <p:spPr bwMode="white">
          <a:xfrm>
            <a:off x="7622479" y="5596808"/>
            <a:ext cx="266578" cy="276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BF0FB07-679C-EF59-E593-CC876BD7792E}"/>
              </a:ext>
            </a:extLst>
          </p:cNvPr>
          <p:cNvSpPr/>
          <p:nvPr/>
        </p:nvSpPr>
        <p:spPr bwMode="white">
          <a:xfrm>
            <a:off x="10193057" y="5606337"/>
            <a:ext cx="323702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9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AF6B08-3504-F642-F9E3-7F28F909B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1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603DED-7787-D4D7-C97D-57587AF03000}"/>
              </a:ext>
            </a:extLst>
          </p:cNvPr>
          <p:cNvSpPr/>
          <p:nvPr/>
        </p:nvSpPr>
        <p:spPr bwMode="white">
          <a:xfrm>
            <a:off x="1757752" y="1843349"/>
            <a:ext cx="257057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680B1E-1F0E-B483-F3B3-9F756EED2752}"/>
              </a:ext>
            </a:extLst>
          </p:cNvPr>
          <p:cNvSpPr/>
          <p:nvPr/>
        </p:nvSpPr>
        <p:spPr bwMode="white">
          <a:xfrm>
            <a:off x="1748231" y="3503635"/>
            <a:ext cx="276099" cy="27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27E1FF1-D759-D43B-0F61-636B28D94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5"/>
          <a:stretch/>
        </p:blipFill>
        <p:spPr>
          <a:xfrm>
            <a:off x="1329599" y="4548234"/>
            <a:ext cx="9975709" cy="162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A0E8AD-28ED-2749-2993-BD3FDA61F243}"/>
              </a:ext>
            </a:extLst>
          </p:cNvPr>
          <p:cNvSpPr/>
          <p:nvPr/>
        </p:nvSpPr>
        <p:spPr bwMode="white">
          <a:xfrm>
            <a:off x="1738987" y="4662803"/>
            <a:ext cx="276099" cy="27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096B28-B6ED-69C7-94A3-05619417D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17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CC550B-A203-8945-1666-B4797BD0AAEE}"/>
              </a:ext>
            </a:extLst>
          </p:cNvPr>
          <p:cNvSpPr/>
          <p:nvPr/>
        </p:nvSpPr>
        <p:spPr bwMode="white">
          <a:xfrm>
            <a:off x="7660561" y="3701635"/>
            <a:ext cx="276099" cy="276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3120DC-F445-7031-F996-C2B6D1041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8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85E955-230B-09F2-1FBD-968150FB1669}"/>
              </a:ext>
            </a:extLst>
          </p:cNvPr>
          <p:cNvSpPr/>
          <p:nvPr/>
        </p:nvSpPr>
        <p:spPr bwMode="white">
          <a:xfrm>
            <a:off x="5775471" y="1861806"/>
            <a:ext cx="257057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95DB6C-3646-AEB7-39C9-3E010D7FA274}"/>
              </a:ext>
            </a:extLst>
          </p:cNvPr>
          <p:cNvSpPr/>
          <p:nvPr/>
        </p:nvSpPr>
        <p:spPr bwMode="white">
          <a:xfrm>
            <a:off x="4223603" y="3730513"/>
            <a:ext cx="323702" cy="276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625F33-E662-8208-A9A6-CABB0AF59C68}"/>
              </a:ext>
            </a:extLst>
          </p:cNvPr>
          <p:cNvSpPr/>
          <p:nvPr/>
        </p:nvSpPr>
        <p:spPr bwMode="white">
          <a:xfrm>
            <a:off x="8745917" y="3730513"/>
            <a:ext cx="276099" cy="276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5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932EEB-7BFA-2EB1-4AA3-CE10857A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6041018" cy="5333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8101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33BB78-9E51-3861-C453-9084E61B7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8368582" cy="5390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3142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2024-08-18T15:09:07Z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