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4656A6-76CC-327F-7EEA-4022A971D1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47488"/>
            <a:ext cx="50055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5988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A7DFE7-7703-ABF7-8129-A94FA0A3FE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75196"/>
            <a:ext cx="59368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428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C86DA3-779F-6E7E-585E-040038996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90" y="2262230"/>
            <a:ext cx="7647619" cy="8190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9E2A91-DAFE-AA7B-7D13-582F7A415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4" y="3680446"/>
            <a:ext cx="11970327" cy="5635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D33135A-17BA-335C-2B1B-A4A56FD18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50507"/>
            <a:ext cx="108288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3F5CB8-5499-2815-6EB6-F9DA79C94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47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55F3413-072D-DDD5-A56E-F2647F7912E3}"/>
              </a:ext>
            </a:extLst>
          </p:cNvPr>
          <p:cNvSpPr/>
          <p:nvPr/>
        </p:nvSpPr>
        <p:spPr bwMode="white">
          <a:xfrm>
            <a:off x="6984595" y="1327565"/>
            <a:ext cx="361785" cy="342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3B3F38-303D-9B18-DD6F-416519B12452}"/>
              </a:ext>
            </a:extLst>
          </p:cNvPr>
          <p:cNvSpPr/>
          <p:nvPr/>
        </p:nvSpPr>
        <p:spPr bwMode="white">
          <a:xfrm>
            <a:off x="10059768" y="1327565"/>
            <a:ext cx="361785" cy="342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9B9C24-4325-1C32-63F4-FEEB2C7FB296}"/>
              </a:ext>
            </a:extLst>
          </p:cNvPr>
          <p:cNvSpPr/>
          <p:nvPr/>
        </p:nvSpPr>
        <p:spPr bwMode="white">
          <a:xfrm>
            <a:off x="1767272" y="2279741"/>
            <a:ext cx="361785" cy="342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0AF8C1-2A5D-B99A-5F6F-D143612208F6}"/>
              </a:ext>
            </a:extLst>
          </p:cNvPr>
          <p:cNvSpPr/>
          <p:nvPr/>
        </p:nvSpPr>
        <p:spPr bwMode="white">
          <a:xfrm>
            <a:off x="7098842" y="2279741"/>
            <a:ext cx="361785" cy="342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90E785-AA16-A40B-AFEC-A73E3C71B49E}"/>
              </a:ext>
            </a:extLst>
          </p:cNvPr>
          <p:cNvSpPr/>
          <p:nvPr/>
        </p:nvSpPr>
        <p:spPr bwMode="white">
          <a:xfrm>
            <a:off x="10174016" y="2279741"/>
            <a:ext cx="361785" cy="342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D1958C-2824-4697-55AA-43C44C3531FD}"/>
              </a:ext>
            </a:extLst>
          </p:cNvPr>
          <p:cNvSpPr/>
          <p:nvPr/>
        </p:nvSpPr>
        <p:spPr bwMode="white">
          <a:xfrm>
            <a:off x="2243305" y="3241438"/>
            <a:ext cx="361785" cy="342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0F71A68-A9A6-91B1-B219-F77F6AC9CC14}"/>
              </a:ext>
            </a:extLst>
          </p:cNvPr>
          <p:cNvSpPr/>
          <p:nvPr/>
        </p:nvSpPr>
        <p:spPr bwMode="white">
          <a:xfrm>
            <a:off x="6956033" y="3241438"/>
            <a:ext cx="361785" cy="342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89EB03-96D6-393D-4843-2C93B40B2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3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9C5C61-258F-D977-8543-1906B75E0509}"/>
              </a:ext>
            </a:extLst>
          </p:cNvPr>
          <p:cNvSpPr/>
          <p:nvPr/>
        </p:nvSpPr>
        <p:spPr bwMode="white">
          <a:xfrm>
            <a:off x="1767272" y="1956149"/>
            <a:ext cx="257057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345238-7280-5955-FC4D-CF1EC5D3879D}"/>
              </a:ext>
            </a:extLst>
          </p:cNvPr>
          <p:cNvSpPr/>
          <p:nvPr/>
        </p:nvSpPr>
        <p:spPr bwMode="white">
          <a:xfrm>
            <a:off x="1729190" y="3832252"/>
            <a:ext cx="314181" cy="27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5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FB2A65-6B4A-CD28-577F-43F3C9806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86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33D1C8F-784A-E4A4-F080-2F3E2510D799}"/>
              </a:ext>
            </a:extLst>
          </p:cNvPr>
          <p:cNvSpPr/>
          <p:nvPr/>
        </p:nvSpPr>
        <p:spPr bwMode="white">
          <a:xfrm>
            <a:off x="1138909" y="1232641"/>
            <a:ext cx="266578" cy="27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0E3EF0-8D9A-AD73-453A-DCA61E2A2A88}"/>
              </a:ext>
            </a:extLst>
          </p:cNvPr>
          <p:cNvSpPr/>
          <p:nvPr/>
        </p:nvSpPr>
        <p:spPr bwMode="white">
          <a:xfrm>
            <a:off x="1110347" y="2482390"/>
            <a:ext cx="323702" cy="27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5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F905B4-298A-BBDF-CBC0-5259837C9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74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18BC17-3AD2-09D6-B737-5DF1825A7321}"/>
              </a:ext>
            </a:extLst>
          </p:cNvPr>
          <p:cNvSpPr/>
          <p:nvPr/>
        </p:nvSpPr>
        <p:spPr bwMode="white">
          <a:xfrm>
            <a:off x="1748231" y="1928157"/>
            <a:ext cx="285619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692D42-FFA2-A61C-A8AA-BA6B98B18487}"/>
              </a:ext>
            </a:extLst>
          </p:cNvPr>
          <p:cNvSpPr/>
          <p:nvPr/>
        </p:nvSpPr>
        <p:spPr bwMode="white">
          <a:xfrm>
            <a:off x="1748231" y="2547598"/>
            <a:ext cx="276099" cy="285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E98041-78B4-34C6-A985-097E099ED556}"/>
              </a:ext>
            </a:extLst>
          </p:cNvPr>
          <p:cNvSpPr/>
          <p:nvPr/>
        </p:nvSpPr>
        <p:spPr bwMode="white">
          <a:xfrm>
            <a:off x="1767272" y="3805540"/>
            <a:ext cx="257057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40B3C9-28EB-12E6-E2CD-41A872335D21}"/>
              </a:ext>
            </a:extLst>
          </p:cNvPr>
          <p:cNvSpPr/>
          <p:nvPr/>
        </p:nvSpPr>
        <p:spPr bwMode="white">
          <a:xfrm>
            <a:off x="1579419" y="4294909"/>
            <a:ext cx="568036" cy="554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717409-6CB1-58E7-CB4F-69A3151B7A63}"/>
              </a:ext>
            </a:extLst>
          </p:cNvPr>
          <p:cNvSpPr/>
          <p:nvPr/>
        </p:nvSpPr>
        <p:spPr bwMode="white">
          <a:xfrm>
            <a:off x="1729190" y="5053952"/>
            <a:ext cx="314181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10E63F-3B4F-24D1-3FE0-4A48490B06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33632"/>
            <a:ext cx="53857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17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540DE5-98FF-C05C-ECE7-AB682A0685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42688"/>
            <a:ext cx="58018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65620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2024-08-18T15:04:41Z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