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8" r:id="rId6"/>
    <p:sldId id="267" r:id="rId7"/>
    <p:sldId id="265" r:id="rId8"/>
    <p:sldId id="264" r:id="rId9"/>
    <p:sldId id="263" r:id="rId10"/>
    <p:sldId id="262" r:id="rId11"/>
    <p:sldId id="261" r:id="rId12"/>
    <p:sldId id="26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C5BC10-6CC3-403D-8153-86F23DAD94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8645673" cy="5320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0576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852C0C-101C-0A39-3887-8F4001BD47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8798073" cy="5454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9876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EA1C13-C027-8D04-1C9A-D6C23F7306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99889"/>
            <a:ext cx="62095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9593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666F8F3-7FE4-3B06-3726-0A9941015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38" y="2274797"/>
            <a:ext cx="7809524" cy="8952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8D2E48E-51DE-5CCD-6FB1-B11EA9A7A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76" y="3874110"/>
            <a:ext cx="11819047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53DBF8-3484-021D-14B2-65E9F8F9D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52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49FE5B-BD05-9397-A83B-BCDF8732E34F}"/>
              </a:ext>
            </a:extLst>
          </p:cNvPr>
          <p:cNvSpPr/>
          <p:nvPr/>
        </p:nvSpPr>
        <p:spPr bwMode="white">
          <a:xfrm>
            <a:off x="1719669" y="1871619"/>
            <a:ext cx="323702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D75199-AE0C-8305-89CA-342906B50C87}"/>
              </a:ext>
            </a:extLst>
          </p:cNvPr>
          <p:cNvSpPr/>
          <p:nvPr/>
        </p:nvSpPr>
        <p:spPr bwMode="white">
          <a:xfrm>
            <a:off x="1748231" y="2424798"/>
            <a:ext cx="276099" cy="27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B34EC9-4649-E2E7-AE4E-EFC77816B86D}"/>
              </a:ext>
            </a:extLst>
          </p:cNvPr>
          <p:cNvSpPr/>
          <p:nvPr/>
        </p:nvSpPr>
        <p:spPr bwMode="white">
          <a:xfrm>
            <a:off x="1757752" y="2977978"/>
            <a:ext cx="257057" cy="27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C68117-B8A0-2062-302D-DA71B81696B8}"/>
              </a:ext>
            </a:extLst>
          </p:cNvPr>
          <p:cNvSpPr/>
          <p:nvPr/>
        </p:nvSpPr>
        <p:spPr bwMode="white">
          <a:xfrm>
            <a:off x="1748231" y="3531158"/>
            <a:ext cx="266578" cy="27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C3A4F9F-CC6D-926A-B13A-C7A5D3B1B32B}"/>
              </a:ext>
            </a:extLst>
          </p:cNvPr>
          <p:cNvSpPr/>
          <p:nvPr/>
        </p:nvSpPr>
        <p:spPr bwMode="white">
          <a:xfrm>
            <a:off x="1719669" y="4093875"/>
            <a:ext cx="323702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AD3CA5-4628-7537-446B-01D5392E0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26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73FDB3-9C8C-FA2F-CB95-5DD6D027F941}"/>
              </a:ext>
            </a:extLst>
          </p:cNvPr>
          <p:cNvSpPr/>
          <p:nvPr/>
        </p:nvSpPr>
        <p:spPr bwMode="white">
          <a:xfrm>
            <a:off x="4813884" y="4256758"/>
            <a:ext cx="276099" cy="27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86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F3828D-CDC4-101D-3027-7BED650AA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79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C274972-7002-F129-F139-0B45AE70681D}"/>
              </a:ext>
            </a:extLst>
          </p:cNvPr>
          <p:cNvSpPr/>
          <p:nvPr/>
        </p:nvSpPr>
        <p:spPr bwMode="white">
          <a:xfrm>
            <a:off x="3852297" y="1871081"/>
            <a:ext cx="276099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DCBE4E-9A50-D394-74D7-8B29341E6F31}"/>
              </a:ext>
            </a:extLst>
          </p:cNvPr>
          <p:cNvSpPr/>
          <p:nvPr/>
        </p:nvSpPr>
        <p:spPr bwMode="white">
          <a:xfrm>
            <a:off x="2624132" y="3729645"/>
            <a:ext cx="323702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7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B0BE3C-868D-246F-3D55-11DCC1DAF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73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7E90D0-0B3E-F2C3-39DE-FB848AD73F2A}"/>
              </a:ext>
            </a:extLst>
          </p:cNvPr>
          <p:cNvSpPr/>
          <p:nvPr/>
        </p:nvSpPr>
        <p:spPr bwMode="white">
          <a:xfrm>
            <a:off x="2681256" y="1899462"/>
            <a:ext cx="238016" cy="266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19D07F5-20E6-2B3A-675A-7343D8A18FD8}"/>
              </a:ext>
            </a:extLst>
          </p:cNvPr>
          <p:cNvSpPr/>
          <p:nvPr/>
        </p:nvSpPr>
        <p:spPr bwMode="white">
          <a:xfrm>
            <a:off x="2671735" y="3738487"/>
            <a:ext cx="257057" cy="276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9653981-1F39-F2A9-A3A8-1842484B6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848434"/>
            <a:ext cx="11520000" cy="1773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3872D39-6E05-9EDB-390D-55D716FE7757}"/>
              </a:ext>
            </a:extLst>
          </p:cNvPr>
          <p:cNvSpPr/>
          <p:nvPr/>
        </p:nvSpPr>
        <p:spPr bwMode="white">
          <a:xfrm>
            <a:off x="4604429" y="5582611"/>
            <a:ext cx="228495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3F6A02-C3D3-B1AC-8D10-18C4C31502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56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15F9AD-FC80-FB86-0E95-9A91DB88CC16}"/>
              </a:ext>
            </a:extLst>
          </p:cNvPr>
          <p:cNvSpPr/>
          <p:nvPr/>
        </p:nvSpPr>
        <p:spPr bwMode="white">
          <a:xfrm>
            <a:off x="1757752" y="2213108"/>
            <a:ext cx="257057" cy="276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7173DDD-6927-637D-0810-AA0FF4ED6CE1}"/>
              </a:ext>
            </a:extLst>
          </p:cNvPr>
          <p:cNvSpPr/>
          <p:nvPr/>
        </p:nvSpPr>
        <p:spPr bwMode="white">
          <a:xfrm>
            <a:off x="1748231" y="2784423"/>
            <a:ext cx="276099" cy="266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1BBF43-FF5A-E37A-480A-2E1EF44BC4F3}"/>
              </a:ext>
            </a:extLst>
          </p:cNvPr>
          <p:cNvSpPr/>
          <p:nvPr/>
        </p:nvSpPr>
        <p:spPr bwMode="white">
          <a:xfrm>
            <a:off x="1719669" y="3346217"/>
            <a:ext cx="323702" cy="276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A6C36AE-C972-1363-41A8-55D1ABCAC7C8}"/>
              </a:ext>
            </a:extLst>
          </p:cNvPr>
          <p:cNvSpPr/>
          <p:nvPr/>
        </p:nvSpPr>
        <p:spPr bwMode="white">
          <a:xfrm>
            <a:off x="1767272" y="3908010"/>
            <a:ext cx="238016" cy="276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30782A-9F54-A9C3-7783-8EC74B796B5D}"/>
              </a:ext>
            </a:extLst>
          </p:cNvPr>
          <p:cNvSpPr/>
          <p:nvPr/>
        </p:nvSpPr>
        <p:spPr bwMode="white">
          <a:xfrm>
            <a:off x="1748231" y="4469803"/>
            <a:ext cx="266578" cy="285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12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541260-B97F-E239-3FD5-998AB6C1B0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41452"/>
            <a:ext cx="46458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3966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C34891-C154-9DBC-7C92-96357795E0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916327" cy="5541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910849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2024-08-18T14:45:14Z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