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0" r:id="rId5"/>
    <p:sldId id="268" r:id="rId6"/>
    <p:sldId id="267" r:id="rId7"/>
    <p:sldId id="266" r:id="rId8"/>
    <p:sldId id="265" r:id="rId9"/>
    <p:sldId id="264" r:id="rId10"/>
    <p:sldId id="263" r:id="rId11"/>
    <p:sldId id="261" r:id="rId12"/>
    <p:sldId id="260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66EDD7-CA5D-3AE1-0E0E-C9739F02DE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686107"/>
            <a:ext cx="5863680" cy="2124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C04CD552-888A-663F-221B-AE3934A24C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2782194"/>
            <a:ext cx="5863680" cy="3819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6786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104608-2AD8-680A-9017-04B6DA984D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83051"/>
            <a:ext cx="58133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98059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000BC9-E729-5B94-54B1-E2949E74EA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7622142" cy="5314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5075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3E7ABE-2457-DE8F-1182-3D772974F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38" y="2274797"/>
            <a:ext cx="7809524" cy="8952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F522E50-5A35-DF4E-5D5B-E3D4E06AF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190" y="3732548"/>
            <a:ext cx="7647619" cy="695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4AC9A9-2E30-39F5-7611-50928EEDD1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271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89A85C-7B43-1AAA-CC7A-83BEE68B0E57}"/>
              </a:ext>
            </a:extLst>
          </p:cNvPr>
          <p:cNvSpPr/>
          <p:nvPr/>
        </p:nvSpPr>
        <p:spPr bwMode="white">
          <a:xfrm>
            <a:off x="2194560" y="2800262"/>
            <a:ext cx="205047" cy="275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0B621B7-1E77-4929-AF6E-A2E10D3C7D5F}"/>
              </a:ext>
            </a:extLst>
          </p:cNvPr>
          <p:cNvSpPr/>
          <p:nvPr/>
        </p:nvSpPr>
        <p:spPr bwMode="white">
          <a:xfrm>
            <a:off x="4413302" y="2800262"/>
            <a:ext cx="205047" cy="275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7FED3D6-14FA-DAAA-FA91-1A1AFCDD4EBA}"/>
              </a:ext>
            </a:extLst>
          </p:cNvPr>
          <p:cNvSpPr/>
          <p:nvPr/>
        </p:nvSpPr>
        <p:spPr bwMode="white">
          <a:xfrm>
            <a:off x="6622474" y="2800262"/>
            <a:ext cx="225702" cy="275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2B4E6F1-5B98-3990-08D4-8C579F144AF5}"/>
              </a:ext>
            </a:extLst>
          </p:cNvPr>
          <p:cNvSpPr/>
          <p:nvPr/>
        </p:nvSpPr>
        <p:spPr bwMode="white">
          <a:xfrm>
            <a:off x="8852301" y="2800261"/>
            <a:ext cx="205047" cy="275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6630D3B-F383-E5F6-6708-43283160AA3C}"/>
              </a:ext>
            </a:extLst>
          </p:cNvPr>
          <p:cNvSpPr/>
          <p:nvPr/>
        </p:nvSpPr>
        <p:spPr bwMode="white">
          <a:xfrm>
            <a:off x="11082128" y="2805803"/>
            <a:ext cx="205047" cy="269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30006C-D65F-8766-AD5A-0159F6FCB5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05534"/>
            <a:ext cx="11520000" cy="4543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01A33883-C02C-83A6-66BF-3B95750FA2BB}"/>
              </a:ext>
            </a:extLst>
          </p:cNvPr>
          <p:cNvSpPr/>
          <p:nvPr/>
        </p:nvSpPr>
        <p:spPr bwMode="white">
          <a:xfrm>
            <a:off x="7389125" y="3251891"/>
            <a:ext cx="321244" cy="334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DD03BF5-299F-F19E-C20F-55AA22C973EB}"/>
              </a:ext>
            </a:extLst>
          </p:cNvPr>
          <p:cNvSpPr/>
          <p:nvPr/>
        </p:nvSpPr>
        <p:spPr bwMode="white">
          <a:xfrm>
            <a:off x="6999318" y="3730534"/>
            <a:ext cx="352642" cy="334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92D0019-91DC-8D36-2461-9B06B20E33CA}"/>
              </a:ext>
            </a:extLst>
          </p:cNvPr>
          <p:cNvSpPr/>
          <p:nvPr/>
        </p:nvSpPr>
        <p:spPr bwMode="white">
          <a:xfrm>
            <a:off x="7505531" y="3730534"/>
            <a:ext cx="352642" cy="334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BFD1BFAF-54FA-EFFF-3E32-B6C0DB7780DB}"/>
              </a:ext>
            </a:extLst>
          </p:cNvPr>
          <p:cNvSpPr/>
          <p:nvPr/>
        </p:nvSpPr>
        <p:spPr bwMode="white">
          <a:xfrm>
            <a:off x="8011744" y="3730534"/>
            <a:ext cx="352642" cy="334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img_16777215">
            <a:extLst>
              <a:ext uri="{FF2B5EF4-FFF2-40B4-BE49-F238E27FC236}">
                <a16:creationId xmlns:a16="http://schemas.microsoft.com/office/drawing/2014/main" id="{C26C6BCE-17DE-4E92-2866-00C88C710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2"/>
          <a:stretch/>
        </p:blipFill>
        <p:spPr>
          <a:xfrm>
            <a:off x="1675419" y="5398785"/>
            <a:ext cx="10239918" cy="1048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43CD7836-1C2B-2CEB-0471-8C14793FB017}"/>
              </a:ext>
            </a:extLst>
          </p:cNvPr>
          <p:cNvSpPr/>
          <p:nvPr/>
        </p:nvSpPr>
        <p:spPr bwMode="white">
          <a:xfrm>
            <a:off x="3102007" y="5549572"/>
            <a:ext cx="766607" cy="631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F00F5ABA-0557-64B5-5D17-9BF3CA8F6653}"/>
              </a:ext>
            </a:extLst>
          </p:cNvPr>
          <p:cNvSpPr/>
          <p:nvPr/>
        </p:nvSpPr>
        <p:spPr bwMode="white">
          <a:xfrm>
            <a:off x="5329393" y="5551030"/>
            <a:ext cx="766607" cy="751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A63C007E-A82F-E11E-0102-E4A006BCDC15}"/>
              </a:ext>
            </a:extLst>
          </p:cNvPr>
          <p:cNvSpPr/>
          <p:nvPr/>
        </p:nvSpPr>
        <p:spPr bwMode="white">
          <a:xfrm>
            <a:off x="7710369" y="5551030"/>
            <a:ext cx="766607" cy="631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DFADAC8B-1709-A992-31FE-710C8B78914D}"/>
              </a:ext>
            </a:extLst>
          </p:cNvPr>
          <p:cNvSpPr/>
          <p:nvPr/>
        </p:nvSpPr>
        <p:spPr bwMode="white">
          <a:xfrm>
            <a:off x="10162837" y="5549572"/>
            <a:ext cx="766607" cy="631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8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1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C5C328-CCFE-7D26-0CC9-4171634E7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62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900734A-A0EC-3C9A-31D9-E278721D870E}"/>
              </a:ext>
            </a:extLst>
          </p:cNvPr>
          <p:cNvSpPr/>
          <p:nvPr/>
        </p:nvSpPr>
        <p:spPr bwMode="white">
          <a:xfrm>
            <a:off x="1617784" y="2447778"/>
            <a:ext cx="576775" cy="64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0E66C09-DF7F-E6FA-DBBA-C5FA2597D137}"/>
              </a:ext>
            </a:extLst>
          </p:cNvPr>
          <p:cNvSpPr/>
          <p:nvPr/>
        </p:nvSpPr>
        <p:spPr bwMode="white">
          <a:xfrm>
            <a:off x="1617784" y="4360985"/>
            <a:ext cx="576775" cy="64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47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6F4D72-36C9-65A2-9601-D8CB988154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29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1B62842-A4D4-A929-25D2-69A55189A332}"/>
              </a:ext>
            </a:extLst>
          </p:cNvPr>
          <p:cNvSpPr/>
          <p:nvPr/>
        </p:nvSpPr>
        <p:spPr bwMode="white">
          <a:xfrm>
            <a:off x="1091305" y="1786597"/>
            <a:ext cx="470209" cy="618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1E3ECA-6964-A34F-CE43-EE219418021C}"/>
              </a:ext>
            </a:extLst>
          </p:cNvPr>
          <p:cNvSpPr/>
          <p:nvPr/>
        </p:nvSpPr>
        <p:spPr bwMode="white">
          <a:xfrm>
            <a:off x="954319" y="3727938"/>
            <a:ext cx="607195" cy="618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22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CA473E-7601-3409-910C-0F7B7CB90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80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A692510-958D-B888-20AE-4CEC252E35B5}"/>
              </a:ext>
            </a:extLst>
          </p:cNvPr>
          <p:cNvSpPr/>
          <p:nvPr/>
        </p:nvSpPr>
        <p:spPr bwMode="white">
          <a:xfrm>
            <a:off x="2357553" y="5175249"/>
            <a:ext cx="218975" cy="276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2D3FA32-3C39-6E9D-6BC1-8D42536FDA42}"/>
              </a:ext>
            </a:extLst>
          </p:cNvPr>
          <p:cNvSpPr/>
          <p:nvPr/>
        </p:nvSpPr>
        <p:spPr bwMode="white">
          <a:xfrm>
            <a:off x="4947173" y="4923693"/>
            <a:ext cx="426685" cy="594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2F1F3B7-0A65-D06B-AB2F-668448C66A64}"/>
              </a:ext>
            </a:extLst>
          </p:cNvPr>
          <p:cNvSpPr/>
          <p:nvPr/>
        </p:nvSpPr>
        <p:spPr bwMode="white">
          <a:xfrm>
            <a:off x="8224946" y="4937761"/>
            <a:ext cx="426685" cy="527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6790F41-5552-4B8F-A5BE-96F41AD8201D}"/>
              </a:ext>
            </a:extLst>
          </p:cNvPr>
          <p:cNvSpPr/>
          <p:nvPr/>
        </p:nvSpPr>
        <p:spPr bwMode="white">
          <a:xfrm>
            <a:off x="10830942" y="5175249"/>
            <a:ext cx="104727" cy="276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63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D98546-C7E4-816D-B778-8839152C3B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060628" cy="5449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111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9BCBBD-13BF-FDA6-C302-5C205CD6B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/>
          <a:stretch/>
        </p:blipFill>
        <p:spPr>
          <a:xfrm>
            <a:off x="773722" y="1080000"/>
            <a:ext cx="6260123" cy="5531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294030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2024-08-18T14:42:51Z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