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9" r:id="rId4"/>
    <p:sldId id="265" r:id="rId5"/>
    <p:sldId id="264" r:id="rId6"/>
    <p:sldId id="262" r:id="rId7"/>
    <p:sldId id="261" r:id="rId8"/>
    <p:sldId id="258" r:id="rId9"/>
  </p:sldIdLst>
  <p:sldSz cx="12192000" cy="6858000"/>
  <p:notesSz cx="6858000" cy="9144000"/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69" d="100"/>
          <a:sy n="69" d="100"/>
        </p:scale>
        <p:origin x="36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63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47A581CB-E350-2CF2-DB07-820B735EC3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1238" y="2274797"/>
            <a:ext cx="7809524" cy="895238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BB375A90-3A43-9805-5D6B-60BB1606CE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4095" y="3722593"/>
            <a:ext cx="4523809" cy="742857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D907F99C-30D1-1B74-D779-46F0F5CD7CC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128465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791BD1B1-C165-9CEF-43E1-271073AEDCCA}"/>
              </a:ext>
            </a:extLst>
          </p:cNvPr>
          <p:cNvSpPr/>
          <p:nvPr/>
        </p:nvSpPr>
        <p:spPr bwMode="white">
          <a:xfrm>
            <a:off x="2586049" y="1568935"/>
            <a:ext cx="399867" cy="40265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7767597E-2778-B020-99ED-A81A65015B98}"/>
              </a:ext>
            </a:extLst>
          </p:cNvPr>
          <p:cNvSpPr/>
          <p:nvPr/>
        </p:nvSpPr>
        <p:spPr bwMode="white">
          <a:xfrm>
            <a:off x="5099504" y="1568935"/>
            <a:ext cx="409388" cy="59439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01FB66F5-5493-0E85-68B0-CF9A8BA06E41}"/>
              </a:ext>
            </a:extLst>
          </p:cNvPr>
          <p:cNvSpPr/>
          <p:nvPr/>
        </p:nvSpPr>
        <p:spPr bwMode="white">
          <a:xfrm>
            <a:off x="7622479" y="1568935"/>
            <a:ext cx="533157" cy="41223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E5261570-3030-6EA4-34AD-073D3BD80CE6}"/>
              </a:ext>
            </a:extLst>
          </p:cNvPr>
          <p:cNvSpPr/>
          <p:nvPr/>
        </p:nvSpPr>
        <p:spPr bwMode="white">
          <a:xfrm>
            <a:off x="10269223" y="1568935"/>
            <a:ext cx="437950" cy="40265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E4CE2276-6B14-EDD6-850C-38F62CB8808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342109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455085C7-A38D-D67F-C4AA-37616471DCAC}"/>
              </a:ext>
            </a:extLst>
          </p:cNvPr>
          <p:cNvSpPr/>
          <p:nvPr/>
        </p:nvSpPr>
        <p:spPr bwMode="white">
          <a:xfrm>
            <a:off x="2728859" y="3529081"/>
            <a:ext cx="1570909" cy="60988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ED8F86AB-2246-A930-08BA-AD2B0747094A}"/>
              </a:ext>
            </a:extLst>
          </p:cNvPr>
          <p:cNvSpPr/>
          <p:nvPr/>
        </p:nvSpPr>
        <p:spPr bwMode="white">
          <a:xfrm>
            <a:off x="6546644" y="3529081"/>
            <a:ext cx="1209123" cy="4192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1125F523-C69B-43B1-0761-FF2EC4B84EF9}"/>
              </a:ext>
            </a:extLst>
          </p:cNvPr>
          <p:cNvSpPr/>
          <p:nvPr/>
        </p:nvSpPr>
        <p:spPr bwMode="white">
          <a:xfrm>
            <a:off x="10097850" y="3529081"/>
            <a:ext cx="1374149" cy="60988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6990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80FE0B08-233D-E52C-7DE8-EEA9DC88EC1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275083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1F3F4B8E-27BD-735F-4B56-C60315481A3C}"/>
              </a:ext>
            </a:extLst>
          </p:cNvPr>
          <p:cNvSpPr/>
          <p:nvPr/>
        </p:nvSpPr>
        <p:spPr bwMode="white">
          <a:xfrm>
            <a:off x="2757421" y="1481163"/>
            <a:ext cx="656925" cy="6017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4FE136DB-33CB-FFA1-A653-C6885182E0C2}"/>
              </a:ext>
            </a:extLst>
          </p:cNvPr>
          <p:cNvSpPr/>
          <p:nvPr/>
        </p:nvSpPr>
        <p:spPr bwMode="white">
          <a:xfrm>
            <a:off x="6251504" y="1557575"/>
            <a:ext cx="942545" cy="52533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91E81130-2FE0-F362-2875-634F55644044}"/>
              </a:ext>
            </a:extLst>
          </p:cNvPr>
          <p:cNvSpPr/>
          <p:nvPr/>
        </p:nvSpPr>
        <p:spPr bwMode="white">
          <a:xfrm>
            <a:off x="9983603" y="1481163"/>
            <a:ext cx="723570" cy="4107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03517025-6BBE-7107-5F65-9CBF41C2782C}"/>
              </a:ext>
            </a:extLst>
          </p:cNvPr>
          <p:cNvSpPr/>
          <p:nvPr/>
        </p:nvSpPr>
        <p:spPr bwMode="white">
          <a:xfrm>
            <a:off x="2776462" y="2932993"/>
            <a:ext cx="637884" cy="32475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F6FBFAE1-5680-E4CE-8D52-9417EF1233C1}"/>
              </a:ext>
            </a:extLst>
          </p:cNvPr>
          <p:cNvSpPr/>
          <p:nvPr/>
        </p:nvSpPr>
        <p:spPr bwMode="white">
          <a:xfrm>
            <a:off x="6042049" y="2847030"/>
            <a:ext cx="1390016" cy="6017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DCADA8D0-1CB6-65B6-7858-EECA624E2357}"/>
              </a:ext>
            </a:extLst>
          </p:cNvPr>
          <p:cNvSpPr/>
          <p:nvPr/>
        </p:nvSpPr>
        <p:spPr bwMode="white">
          <a:xfrm>
            <a:off x="9955041" y="2847030"/>
            <a:ext cx="723570" cy="61129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" name="img_16777215">
            <a:extLst>
              <a:ext uri="{FF2B5EF4-FFF2-40B4-BE49-F238E27FC236}">
                <a16:creationId xmlns:a16="http://schemas.microsoft.com/office/drawing/2014/main" id="{027BD277-3DC8-024F-3ACA-AFC4A51AF81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3823195"/>
            <a:ext cx="11520000" cy="139636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D9AB80A6-112C-59FA-49AF-A3CE77A173F2}"/>
              </a:ext>
            </a:extLst>
          </p:cNvPr>
          <p:cNvSpPr/>
          <p:nvPr/>
        </p:nvSpPr>
        <p:spPr bwMode="white">
          <a:xfrm>
            <a:off x="2663065" y="4231999"/>
            <a:ext cx="1146933" cy="44892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8DD2847F-A7D4-81CC-7250-58F8F69BDB44}"/>
              </a:ext>
            </a:extLst>
          </p:cNvPr>
          <p:cNvSpPr/>
          <p:nvPr/>
        </p:nvSpPr>
        <p:spPr bwMode="white">
          <a:xfrm>
            <a:off x="6094224" y="4231999"/>
            <a:ext cx="1567340" cy="61129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A6854DBC-448E-3143-0403-16EAB49AB154}"/>
              </a:ext>
            </a:extLst>
          </p:cNvPr>
          <p:cNvSpPr/>
          <p:nvPr/>
        </p:nvSpPr>
        <p:spPr bwMode="white">
          <a:xfrm>
            <a:off x="9945789" y="4204867"/>
            <a:ext cx="1146933" cy="61129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30472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8" grpId="0" animBg="1"/>
      <p:bldP spid="9" grpId="0" animBg="1"/>
      <p:bldP spid="10" grpId="0" animBg="1"/>
      <p:bldP spid="13" grpId="0" animBg="1"/>
      <p:bldP spid="14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620692E8-21BC-4CF0-CACC-A5FEAD17399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251345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5FB5E876-BEC2-73FD-E7DA-01B30190E8F5}"/>
              </a:ext>
            </a:extLst>
          </p:cNvPr>
          <p:cNvSpPr/>
          <p:nvPr/>
        </p:nvSpPr>
        <p:spPr bwMode="white">
          <a:xfrm>
            <a:off x="1462611" y="2841322"/>
            <a:ext cx="190413" cy="20945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CD661D6A-32BD-FE39-283F-D4CFB12335A9}"/>
              </a:ext>
            </a:extLst>
          </p:cNvPr>
          <p:cNvSpPr/>
          <p:nvPr/>
        </p:nvSpPr>
        <p:spPr bwMode="white">
          <a:xfrm>
            <a:off x="4518743" y="2841322"/>
            <a:ext cx="247537" cy="20945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BC9B1563-90AA-0535-6C4D-399EF24E32C7}"/>
              </a:ext>
            </a:extLst>
          </p:cNvPr>
          <p:cNvSpPr/>
          <p:nvPr/>
        </p:nvSpPr>
        <p:spPr bwMode="white">
          <a:xfrm>
            <a:off x="7203570" y="2841322"/>
            <a:ext cx="218975" cy="20945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8283450E-64D2-880C-AAC0-6B0BCB934F20}"/>
              </a:ext>
            </a:extLst>
          </p:cNvPr>
          <p:cNvSpPr/>
          <p:nvPr/>
        </p:nvSpPr>
        <p:spPr bwMode="white">
          <a:xfrm>
            <a:off x="9888396" y="2841322"/>
            <a:ext cx="209454" cy="20945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F4C5B936-A2FC-5AA0-0FBA-225552D57BA4}"/>
              </a:ext>
            </a:extLst>
          </p:cNvPr>
          <p:cNvSpPr/>
          <p:nvPr/>
        </p:nvSpPr>
        <p:spPr bwMode="white">
          <a:xfrm>
            <a:off x="1443570" y="3241190"/>
            <a:ext cx="218975" cy="2189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6FABF8E6-3BD5-3EF2-0FDC-1BC31B4FA860}"/>
              </a:ext>
            </a:extLst>
          </p:cNvPr>
          <p:cNvSpPr/>
          <p:nvPr/>
        </p:nvSpPr>
        <p:spPr bwMode="white">
          <a:xfrm>
            <a:off x="4528265" y="3203958"/>
            <a:ext cx="247537" cy="36178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C3C5DEDD-1B5D-56B3-2524-BE36215A0A75}"/>
              </a:ext>
            </a:extLst>
          </p:cNvPr>
          <p:cNvSpPr/>
          <p:nvPr/>
        </p:nvSpPr>
        <p:spPr bwMode="white">
          <a:xfrm>
            <a:off x="7184528" y="3241190"/>
            <a:ext cx="238016" cy="2189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0DB37684-6E8F-0C81-4E6F-705D9502BD40}"/>
              </a:ext>
            </a:extLst>
          </p:cNvPr>
          <p:cNvSpPr/>
          <p:nvPr/>
        </p:nvSpPr>
        <p:spPr bwMode="white">
          <a:xfrm>
            <a:off x="9817415" y="3176248"/>
            <a:ext cx="379530" cy="38949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1811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A7C26067-8199-F12B-4231-C24317B195F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277876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>
            <a:extLst>
              <a:ext uri="{FF2B5EF4-FFF2-40B4-BE49-F238E27FC236}">
                <a16:creationId xmlns:a16="http://schemas.microsoft.com/office/drawing/2014/main" id="{BD51B599-0FCC-F1E4-02B5-197B2E33244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465"/>
          <a:stretch/>
        </p:blipFill>
        <p:spPr>
          <a:xfrm>
            <a:off x="720000" y="3936760"/>
            <a:ext cx="6858436" cy="159185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19423574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635" cy="6858635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0</Words>
  <Application>Microsoft Office PowerPoint</Application>
  <PresentationFormat>宽屏</PresentationFormat>
  <Paragraphs>0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ASUS-</cp:lastModifiedBy>
  <cp:revision>6</cp:revision>
  <dcterms:created xsi:type="dcterms:W3CDTF">2023-07-10T09:12:00Z</dcterms:created>
  <dcterms:modified xsi:type="dcterms:W3CDTF">2024-08-18T14:59:20Z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D25B4FBC8733410CA60A6556A5E942FC_12</vt:lpwstr>
  </property>
  <property fmtid="{D5CDD505-2E9C-101B-9397-08002B2CF9AE}" pid="3" name="KSOProductBuildVer">
    <vt:lpwstr>2052-12.1.0.16929</vt:lpwstr>
  </property>
</Properties>
</file>