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0" r:id="rId5"/>
    <p:sldId id="269" r:id="rId6"/>
    <p:sldId id="268" r:id="rId7"/>
    <p:sldId id="267" r:id="rId8"/>
    <p:sldId id="266" r:id="rId9"/>
    <p:sldId id="265" r:id="rId10"/>
    <p:sldId id="264" r:id="rId11"/>
    <p:sldId id="263" r:id="rId12"/>
    <p:sldId id="262" r:id="rId13"/>
    <p:sldId id="261" r:id="rId14"/>
    <p:sldId id="260" r:id="rId15"/>
    <p:sldId id="258" r:id="rId16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9811E12-FE80-0E6D-64C5-7C0F4F192E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9352255" cy="5483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966406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413EE85-76C2-16E5-F1DA-22800B2EC3A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1" y="1080000"/>
            <a:ext cx="8881200" cy="53690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70385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7506BAB-6FD2-654B-ADBC-69AC7660EA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08944"/>
            <a:ext cx="583963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40665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87084C8-4C5A-DB02-8840-9D0B731A735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1" y="969162"/>
            <a:ext cx="7454182" cy="55567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20300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FC042BB-850D-9903-7AF9-0BB5E957ABE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1" y="1080000"/>
            <a:ext cx="9144436" cy="5112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804709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0E2A4A7-DB34-EE58-8E3B-C4469E901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238" y="2274797"/>
            <a:ext cx="7809524" cy="89523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20761CC-5084-AF08-D813-1A853ADDF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571" y="3745972"/>
            <a:ext cx="6142857" cy="7238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30AF591-1F80-AD0F-224A-5FB7F746B2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5786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83997BE-DF76-C2AF-D31D-CDA0520E1FAA}"/>
              </a:ext>
            </a:extLst>
          </p:cNvPr>
          <p:cNvSpPr/>
          <p:nvPr/>
        </p:nvSpPr>
        <p:spPr bwMode="white">
          <a:xfrm>
            <a:off x="2376595" y="4342257"/>
            <a:ext cx="714049" cy="553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2F4BEC75-3D23-0B66-B489-BE5705678A06}"/>
              </a:ext>
            </a:extLst>
          </p:cNvPr>
          <p:cNvSpPr/>
          <p:nvPr/>
        </p:nvSpPr>
        <p:spPr bwMode="white">
          <a:xfrm>
            <a:off x="5223272" y="4342257"/>
            <a:ext cx="514115" cy="553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1E948CEA-5448-832B-09E7-C9ABF1C3CA45}"/>
              </a:ext>
            </a:extLst>
          </p:cNvPr>
          <p:cNvSpPr/>
          <p:nvPr/>
        </p:nvSpPr>
        <p:spPr bwMode="white">
          <a:xfrm>
            <a:off x="10707173" y="4342257"/>
            <a:ext cx="561719" cy="553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9234B55A-94C5-C5D7-6A12-46F095EE2EE3}"/>
              </a:ext>
            </a:extLst>
          </p:cNvPr>
          <p:cNvSpPr/>
          <p:nvPr/>
        </p:nvSpPr>
        <p:spPr bwMode="white">
          <a:xfrm>
            <a:off x="7984264" y="4342257"/>
            <a:ext cx="523636" cy="810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AE2E3546-50F2-ACF3-74F9-410B4D958284}"/>
              </a:ext>
            </a:extLst>
          </p:cNvPr>
          <p:cNvSpPr/>
          <p:nvPr/>
        </p:nvSpPr>
        <p:spPr bwMode="white">
          <a:xfrm>
            <a:off x="2481322" y="5248439"/>
            <a:ext cx="409388" cy="362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D6D98AE4-3CD0-10E6-D649-8AB26477D65B}"/>
              </a:ext>
            </a:extLst>
          </p:cNvPr>
          <p:cNvSpPr/>
          <p:nvPr/>
        </p:nvSpPr>
        <p:spPr bwMode="white">
          <a:xfrm>
            <a:off x="5242314" y="5248439"/>
            <a:ext cx="409388" cy="362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9B0FC48A-41F0-929B-D032-B24E34B34CEE}"/>
              </a:ext>
            </a:extLst>
          </p:cNvPr>
          <p:cNvSpPr/>
          <p:nvPr/>
        </p:nvSpPr>
        <p:spPr bwMode="white">
          <a:xfrm>
            <a:off x="8003305" y="5248439"/>
            <a:ext cx="409388" cy="362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2C027D01-60DB-9176-15FB-3375F381927E}"/>
              </a:ext>
            </a:extLst>
          </p:cNvPr>
          <p:cNvSpPr/>
          <p:nvPr/>
        </p:nvSpPr>
        <p:spPr bwMode="white">
          <a:xfrm>
            <a:off x="10764297" y="5248439"/>
            <a:ext cx="409388" cy="362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384DB07-DA29-A6FD-505B-886C9F8223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6916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CE9A7422-5833-9D8D-8122-ABC7DCAECB39}"/>
              </a:ext>
            </a:extLst>
          </p:cNvPr>
          <p:cNvSpPr/>
          <p:nvPr/>
        </p:nvSpPr>
        <p:spPr bwMode="white">
          <a:xfrm>
            <a:off x="1776793" y="3683298"/>
            <a:ext cx="228495" cy="276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BEEBE64F-B206-54DB-9E47-D2E18D8F9544}"/>
              </a:ext>
            </a:extLst>
          </p:cNvPr>
          <p:cNvSpPr/>
          <p:nvPr/>
        </p:nvSpPr>
        <p:spPr bwMode="white">
          <a:xfrm>
            <a:off x="1738710" y="4236379"/>
            <a:ext cx="285619" cy="267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5A0E17C9-BD45-8037-DA6B-F2BB1D369157}"/>
              </a:ext>
            </a:extLst>
          </p:cNvPr>
          <p:cNvSpPr/>
          <p:nvPr/>
        </p:nvSpPr>
        <p:spPr bwMode="white">
          <a:xfrm>
            <a:off x="1776793" y="4779925"/>
            <a:ext cx="228495" cy="276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C27EA4F2-8721-41EE-7D07-2F33DA754A8C}"/>
              </a:ext>
            </a:extLst>
          </p:cNvPr>
          <p:cNvSpPr/>
          <p:nvPr/>
        </p:nvSpPr>
        <p:spPr bwMode="white">
          <a:xfrm>
            <a:off x="1738710" y="5323471"/>
            <a:ext cx="285619" cy="276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940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CBC290A-0296-90F9-9EFB-D724B49A8B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845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0895C72-6EB4-251B-A994-AB090C235915}"/>
              </a:ext>
            </a:extLst>
          </p:cNvPr>
          <p:cNvSpPr/>
          <p:nvPr/>
        </p:nvSpPr>
        <p:spPr bwMode="white">
          <a:xfrm>
            <a:off x="1672918" y="1691037"/>
            <a:ext cx="488389" cy="544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86E2F46-4E1F-F126-CBF1-C1AF8A15321E}"/>
              </a:ext>
            </a:extLst>
          </p:cNvPr>
          <p:cNvSpPr/>
          <p:nvPr/>
        </p:nvSpPr>
        <p:spPr bwMode="white">
          <a:xfrm>
            <a:off x="1748231" y="2397549"/>
            <a:ext cx="266578" cy="276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3A06368-6681-73E3-8A74-12AEE4CA0815}"/>
              </a:ext>
            </a:extLst>
          </p:cNvPr>
          <p:cNvSpPr/>
          <p:nvPr/>
        </p:nvSpPr>
        <p:spPr bwMode="white">
          <a:xfrm>
            <a:off x="1719669" y="2941754"/>
            <a:ext cx="323702" cy="276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D22D631-0805-4F8A-4ED5-9624DFDAA080}"/>
              </a:ext>
            </a:extLst>
          </p:cNvPr>
          <p:cNvSpPr/>
          <p:nvPr/>
        </p:nvSpPr>
        <p:spPr bwMode="white">
          <a:xfrm>
            <a:off x="1672918" y="3415145"/>
            <a:ext cx="488389" cy="496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59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40E7454-B37E-F773-A2AB-ED39D0DD5F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317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90172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F941E33-40A2-9A6B-8904-45434CBFBD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617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FE02E8CB-03F9-EBFE-6255-4D3862454386}"/>
              </a:ext>
            </a:extLst>
          </p:cNvPr>
          <p:cNvSpPr/>
          <p:nvPr/>
        </p:nvSpPr>
        <p:spPr bwMode="white">
          <a:xfrm>
            <a:off x="3380508" y="4073235"/>
            <a:ext cx="858327" cy="720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EB5B992B-3C68-A876-5D53-BD33FA5FF1F6}"/>
              </a:ext>
            </a:extLst>
          </p:cNvPr>
          <p:cNvSpPr/>
          <p:nvPr/>
        </p:nvSpPr>
        <p:spPr bwMode="white">
          <a:xfrm>
            <a:off x="5223163" y="4114800"/>
            <a:ext cx="858327" cy="720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6BB1B400-87D2-5218-5B76-B14BCE1A5EF9}"/>
              </a:ext>
            </a:extLst>
          </p:cNvPr>
          <p:cNvSpPr/>
          <p:nvPr/>
        </p:nvSpPr>
        <p:spPr bwMode="white">
          <a:xfrm>
            <a:off x="9019964" y="4128655"/>
            <a:ext cx="858327" cy="720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56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90A98C3-0850-1FD3-A5FC-07FA6EC44A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882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DC32B46-9810-F9E1-BA41-9B1B7992ACEF}"/>
              </a:ext>
            </a:extLst>
          </p:cNvPr>
          <p:cNvSpPr/>
          <p:nvPr/>
        </p:nvSpPr>
        <p:spPr bwMode="white">
          <a:xfrm>
            <a:off x="1110347" y="1786387"/>
            <a:ext cx="314181" cy="267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E94D647-9CCF-FB08-3447-2828A044E620}"/>
              </a:ext>
            </a:extLst>
          </p:cNvPr>
          <p:cNvSpPr/>
          <p:nvPr/>
        </p:nvSpPr>
        <p:spPr bwMode="white">
          <a:xfrm>
            <a:off x="1148429" y="2874607"/>
            <a:ext cx="257057" cy="276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330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8F1B58D-F22B-88D1-20A5-73013EC0821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50507"/>
            <a:ext cx="656580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420774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7</cp:revision>
  <dcterms:created xsi:type="dcterms:W3CDTF">2023-07-10T09:12:00Z</dcterms:created>
  <dcterms:modified xsi:type="dcterms:W3CDTF">2024-08-18T14:52:24Z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2052-12.1.0.16929</vt:lpwstr>
  </property>
</Properties>
</file>